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</p:sldIdLst>
  <p:sldSz cx="18288000" cy="10287000"/>
  <p:notesSz cx="18288000" cy="10287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58" d="100"/>
          <a:sy n="58" d="100"/>
        </p:scale>
        <p:origin x="514" y="7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89256" y="285691"/>
            <a:ext cx="17509486" cy="5435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8/23/2023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8/23/2023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E3E4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811728" y="514316"/>
            <a:ext cx="528955" cy="527050"/>
          </a:xfrm>
          <a:custGeom>
            <a:avLst/>
            <a:gdLst/>
            <a:ahLst/>
            <a:cxnLst/>
            <a:rect l="l" t="t" r="r" b="b"/>
            <a:pathLst>
              <a:path w="528955" h="527050">
                <a:moveTo>
                  <a:pt x="370941" y="50799"/>
                </a:moveTo>
                <a:lnTo>
                  <a:pt x="157526" y="50799"/>
                </a:lnTo>
                <a:lnTo>
                  <a:pt x="173101" y="43179"/>
                </a:lnTo>
                <a:lnTo>
                  <a:pt x="189194" y="38099"/>
                </a:lnTo>
                <a:lnTo>
                  <a:pt x="190685" y="34289"/>
                </a:lnTo>
                <a:lnTo>
                  <a:pt x="220955" y="5079"/>
                </a:lnTo>
                <a:lnTo>
                  <a:pt x="249554" y="0"/>
                </a:lnTo>
                <a:lnTo>
                  <a:pt x="278913" y="0"/>
                </a:lnTo>
                <a:lnTo>
                  <a:pt x="320068" y="12699"/>
                </a:lnTo>
                <a:lnTo>
                  <a:pt x="339273" y="38099"/>
                </a:lnTo>
                <a:lnTo>
                  <a:pt x="355365" y="43179"/>
                </a:lnTo>
                <a:lnTo>
                  <a:pt x="370941" y="50799"/>
                </a:lnTo>
                <a:close/>
              </a:path>
              <a:path w="528955" h="527050">
                <a:moveTo>
                  <a:pt x="140173" y="480059"/>
                </a:moveTo>
                <a:lnTo>
                  <a:pt x="125815" y="480059"/>
                </a:lnTo>
                <a:lnTo>
                  <a:pt x="111908" y="476249"/>
                </a:lnTo>
                <a:lnTo>
                  <a:pt x="77323" y="449579"/>
                </a:lnTo>
                <a:lnTo>
                  <a:pt x="50662" y="415289"/>
                </a:lnTo>
                <a:lnTo>
                  <a:pt x="46607" y="387349"/>
                </a:lnTo>
                <a:lnTo>
                  <a:pt x="50130" y="373379"/>
                </a:lnTo>
                <a:lnTo>
                  <a:pt x="51392" y="369569"/>
                </a:lnTo>
                <a:lnTo>
                  <a:pt x="47718" y="361949"/>
                </a:lnTo>
                <a:lnTo>
                  <a:pt x="44292" y="354329"/>
                </a:lnTo>
                <a:lnTo>
                  <a:pt x="41146" y="346709"/>
                </a:lnTo>
                <a:lnTo>
                  <a:pt x="38312" y="337819"/>
                </a:lnTo>
                <a:lnTo>
                  <a:pt x="34984" y="336549"/>
                </a:lnTo>
                <a:lnTo>
                  <a:pt x="5505" y="306069"/>
                </a:lnTo>
                <a:lnTo>
                  <a:pt x="0" y="270509"/>
                </a:lnTo>
                <a:lnTo>
                  <a:pt x="0" y="256539"/>
                </a:lnTo>
                <a:lnTo>
                  <a:pt x="12624" y="207009"/>
                </a:lnTo>
                <a:lnTo>
                  <a:pt x="38312" y="187959"/>
                </a:lnTo>
                <a:lnTo>
                  <a:pt x="41146" y="180339"/>
                </a:lnTo>
                <a:lnTo>
                  <a:pt x="44292" y="172719"/>
                </a:lnTo>
                <a:lnTo>
                  <a:pt x="47718" y="165099"/>
                </a:lnTo>
                <a:lnTo>
                  <a:pt x="51392" y="156209"/>
                </a:lnTo>
                <a:lnTo>
                  <a:pt x="50130" y="153669"/>
                </a:lnTo>
                <a:lnTo>
                  <a:pt x="46607" y="139699"/>
                </a:lnTo>
                <a:lnTo>
                  <a:pt x="46817" y="125729"/>
                </a:lnTo>
                <a:lnTo>
                  <a:pt x="67255" y="87629"/>
                </a:lnTo>
                <a:lnTo>
                  <a:pt x="72181" y="82549"/>
                </a:lnTo>
                <a:lnTo>
                  <a:pt x="77323" y="76199"/>
                </a:lnTo>
                <a:lnTo>
                  <a:pt x="82635" y="71119"/>
                </a:lnTo>
                <a:lnTo>
                  <a:pt x="88065" y="66039"/>
                </a:lnTo>
                <a:lnTo>
                  <a:pt x="93603" y="62229"/>
                </a:lnTo>
                <a:lnTo>
                  <a:pt x="99238" y="57149"/>
                </a:lnTo>
                <a:lnTo>
                  <a:pt x="111924" y="49529"/>
                </a:lnTo>
                <a:lnTo>
                  <a:pt x="125858" y="45719"/>
                </a:lnTo>
                <a:lnTo>
                  <a:pt x="140222" y="45719"/>
                </a:lnTo>
                <a:lnTo>
                  <a:pt x="154198" y="49529"/>
                </a:lnTo>
                <a:lnTo>
                  <a:pt x="157526" y="50799"/>
                </a:lnTo>
                <a:lnTo>
                  <a:pt x="418670" y="50799"/>
                </a:lnTo>
                <a:lnTo>
                  <a:pt x="429228" y="57149"/>
                </a:lnTo>
                <a:lnTo>
                  <a:pt x="283853" y="57149"/>
                </a:lnTo>
                <a:lnTo>
                  <a:pt x="278805" y="58419"/>
                </a:lnTo>
                <a:lnTo>
                  <a:pt x="249661" y="58419"/>
                </a:lnTo>
                <a:lnTo>
                  <a:pt x="242547" y="59689"/>
                </a:lnTo>
                <a:lnTo>
                  <a:pt x="237728" y="73659"/>
                </a:lnTo>
                <a:lnTo>
                  <a:pt x="234406" y="78739"/>
                </a:lnTo>
                <a:lnTo>
                  <a:pt x="229912" y="83819"/>
                </a:lnTo>
                <a:lnTo>
                  <a:pt x="224449" y="87629"/>
                </a:lnTo>
                <a:lnTo>
                  <a:pt x="218223" y="90169"/>
                </a:lnTo>
                <a:lnTo>
                  <a:pt x="195547" y="97789"/>
                </a:lnTo>
                <a:lnTo>
                  <a:pt x="184678" y="102869"/>
                </a:lnTo>
                <a:lnTo>
                  <a:pt x="182049" y="104139"/>
                </a:lnTo>
                <a:lnTo>
                  <a:pt x="132513" y="104139"/>
                </a:lnTo>
                <a:lnTo>
                  <a:pt x="129415" y="107949"/>
                </a:lnTo>
                <a:lnTo>
                  <a:pt x="124022" y="113029"/>
                </a:lnTo>
                <a:lnTo>
                  <a:pt x="118859" y="118109"/>
                </a:lnTo>
                <a:lnTo>
                  <a:pt x="113581" y="123189"/>
                </a:lnTo>
                <a:lnTo>
                  <a:pt x="108876" y="128269"/>
                </a:lnTo>
                <a:lnTo>
                  <a:pt x="104516" y="134619"/>
                </a:lnTo>
                <a:lnTo>
                  <a:pt x="111056" y="147319"/>
                </a:lnTo>
                <a:lnTo>
                  <a:pt x="112801" y="153669"/>
                </a:lnTo>
                <a:lnTo>
                  <a:pt x="113050" y="161289"/>
                </a:lnTo>
                <a:lnTo>
                  <a:pt x="111815" y="167639"/>
                </a:lnTo>
                <a:lnTo>
                  <a:pt x="109106" y="173989"/>
                </a:lnTo>
                <a:lnTo>
                  <a:pt x="103496" y="184149"/>
                </a:lnTo>
                <a:lnTo>
                  <a:pt x="98564" y="194309"/>
                </a:lnTo>
                <a:lnTo>
                  <a:pt x="94342" y="205739"/>
                </a:lnTo>
                <a:lnTo>
                  <a:pt x="90862" y="217169"/>
                </a:lnTo>
                <a:lnTo>
                  <a:pt x="88487" y="223519"/>
                </a:lnTo>
                <a:lnTo>
                  <a:pt x="84767" y="228599"/>
                </a:lnTo>
                <a:lnTo>
                  <a:pt x="79906" y="233679"/>
                </a:lnTo>
                <a:lnTo>
                  <a:pt x="74110" y="237489"/>
                </a:lnTo>
                <a:lnTo>
                  <a:pt x="58162" y="243839"/>
                </a:lnTo>
                <a:lnTo>
                  <a:pt x="59079" y="248919"/>
                </a:lnTo>
                <a:lnTo>
                  <a:pt x="58620" y="256539"/>
                </a:lnTo>
                <a:lnTo>
                  <a:pt x="58620" y="270509"/>
                </a:lnTo>
                <a:lnTo>
                  <a:pt x="59079" y="278129"/>
                </a:lnTo>
                <a:lnTo>
                  <a:pt x="59997" y="284479"/>
                </a:lnTo>
                <a:lnTo>
                  <a:pt x="74110" y="289559"/>
                </a:lnTo>
                <a:lnTo>
                  <a:pt x="79906" y="293369"/>
                </a:lnTo>
                <a:lnTo>
                  <a:pt x="84767" y="297179"/>
                </a:lnTo>
                <a:lnTo>
                  <a:pt x="88487" y="303529"/>
                </a:lnTo>
                <a:lnTo>
                  <a:pt x="90862" y="309879"/>
                </a:lnTo>
                <a:lnTo>
                  <a:pt x="94342" y="321309"/>
                </a:lnTo>
                <a:lnTo>
                  <a:pt x="98564" y="331469"/>
                </a:lnTo>
                <a:lnTo>
                  <a:pt x="103496" y="342899"/>
                </a:lnTo>
                <a:lnTo>
                  <a:pt x="109106" y="353059"/>
                </a:lnTo>
                <a:lnTo>
                  <a:pt x="111815" y="359409"/>
                </a:lnTo>
                <a:lnTo>
                  <a:pt x="113050" y="365759"/>
                </a:lnTo>
                <a:lnTo>
                  <a:pt x="112801" y="372109"/>
                </a:lnTo>
                <a:lnTo>
                  <a:pt x="111056" y="378459"/>
                </a:lnTo>
                <a:lnTo>
                  <a:pt x="104631" y="394969"/>
                </a:lnTo>
                <a:lnTo>
                  <a:pt x="108876" y="397509"/>
                </a:lnTo>
                <a:lnTo>
                  <a:pt x="113581" y="403859"/>
                </a:lnTo>
                <a:lnTo>
                  <a:pt x="118859" y="408939"/>
                </a:lnTo>
                <a:lnTo>
                  <a:pt x="124022" y="414019"/>
                </a:lnTo>
                <a:lnTo>
                  <a:pt x="129415" y="417829"/>
                </a:lnTo>
                <a:lnTo>
                  <a:pt x="135152" y="422909"/>
                </a:lnTo>
                <a:lnTo>
                  <a:pt x="182575" y="422909"/>
                </a:lnTo>
                <a:lnTo>
                  <a:pt x="184678" y="424179"/>
                </a:lnTo>
                <a:lnTo>
                  <a:pt x="195547" y="429259"/>
                </a:lnTo>
                <a:lnTo>
                  <a:pt x="218223" y="436879"/>
                </a:lnTo>
                <a:lnTo>
                  <a:pt x="224449" y="439419"/>
                </a:lnTo>
                <a:lnTo>
                  <a:pt x="229912" y="441959"/>
                </a:lnTo>
                <a:lnTo>
                  <a:pt x="234406" y="447039"/>
                </a:lnTo>
                <a:lnTo>
                  <a:pt x="237728" y="453389"/>
                </a:lnTo>
                <a:lnTo>
                  <a:pt x="244613" y="468629"/>
                </a:lnTo>
                <a:lnTo>
                  <a:pt x="429228" y="468629"/>
                </a:lnTo>
                <a:lnTo>
                  <a:pt x="416542" y="476249"/>
                </a:lnTo>
                <a:lnTo>
                  <a:pt x="157526" y="476249"/>
                </a:lnTo>
                <a:lnTo>
                  <a:pt x="154198" y="477519"/>
                </a:lnTo>
                <a:lnTo>
                  <a:pt x="140173" y="480059"/>
                </a:lnTo>
                <a:close/>
              </a:path>
              <a:path w="528955" h="527050">
                <a:moveTo>
                  <a:pt x="418670" y="50799"/>
                </a:moveTo>
                <a:lnTo>
                  <a:pt x="370941" y="50799"/>
                </a:lnTo>
                <a:lnTo>
                  <a:pt x="374268" y="49529"/>
                </a:lnTo>
                <a:lnTo>
                  <a:pt x="388293" y="45719"/>
                </a:lnTo>
                <a:lnTo>
                  <a:pt x="402652" y="45719"/>
                </a:lnTo>
                <a:lnTo>
                  <a:pt x="416558" y="49529"/>
                </a:lnTo>
                <a:lnTo>
                  <a:pt x="418670" y="50799"/>
                </a:lnTo>
                <a:close/>
              </a:path>
              <a:path w="528955" h="527050">
                <a:moveTo>
                  <a:pt x="373504" y="111759"/>
                </a:moveTo>
                <a:lnTo>
                  <a:pt x="366896" y="111759"/>
                </a:lnTo>
                <a:lnTo>
                  <a:pt x="360417" y="110489"/>
                </a:lnTo>
                <a:lnTo>
                  <a:pt x="354303" y="107949"/>
                </a:lnTo>
                <a:lnTo>
                  <a:pt x="343789" y="102869"/>
                </a:lnTo>
                <a:lnTo>
                  <a:pt x="332919" y="97789"/>
                </a:lnTo>
                <a:lnTo>
                  <a:pt x="294060" y="78739"/>
                </a:lnTo>
                <a:lnTo>
                  <a:pt x="283853" y="57149"/>
                </a:lnTo>
                <a:lnTo>
                  <a:pt x="429228" y="57149"/>
                </a:lnTo>
                <a:lnTo>
                  <a:pt x="434863" y="62229"/>
                </a:lnTo>
                <a:lnTo>
                  <a:pt x="440401" y="66039"/>
                </a:lnTo>
                <a:lnTo>
                  <a:pt x="445831" y="71119"/>
                </a:lnTo>
                <a:lnTo>
                  <a:pt x="451143" y="76199"/>
                </a:lnTo>
                <a:lnTo>
                  <a:pt x="456285" y="82549"/>
                </a:lnTo>
                <a:lnTo>
                  <a:pt x="461212" y="87629"/>
                </a:lnTo>
                <a:lnTo>
                  <a:pt x="465923" y="92709"/>
                </a:lnTo>
                <a:lnTo>
                  <a:pt x="470419" y="99059"/>
                </a:lnTo>
                <a:lnTo>
                  <a:pt x="473373" y="104139"/>
                </a:lnTo>
                <a:lnTo>
                  <a:pt x="393315" y="104139"/>
                </a:lnTo>
                <a:lnTo>
                  <a:pt x="380005" y="110489"/>
                </a:lnTo>
                <a:lnTo>
                  <a:pt x="373504" y="111759"/>
                </a:lnTo>
                <a:close/>
              </a:path>
              <a:path w="528955" h="527050">
                <a:moveTo>
                  <a:pt x="161570" y="113029"/>
                </a:moveTo>
                <a:lnTo>
                  <a:pt x="148461" y="110489"/>
                </a:lnTo>
                <a:lnTo>
                  <a:pt x="132513" y="104139"/>
                </a:lnTo>
                <a:lnTo>
                  <a:pt x="182049" y="104139"/>
                </a:lnTo>
                <a:lnTo>
                  <a:pt x="174163" y="107949"/>
                </a:lnTo>
                <a:lnTo>
                  <a:pt x="168049" y="111759"/>
                </a:lnTo>
                <a:lnTo>
                  <a:pt x="161570" y="113029"/>
                </a:lnTo>
                <a:close/>
              </a:path>
              <a:path w="528955" h="527050">
                <a:moveTo>
                  <a:pt x="473373" y="422909"/>
                </a:moveTo>
                <a:lnTo>
                  <a:pt x="395954" y="422909"/>
                </a:lnTo>
                <a:lnTo>
                  <a:pt x="399052" y="417829"/>
                </a:lnTo>
                <a:lnTo>
                  <a:pt x="404444" y="414019"/>
                </a:lnTo>
                <a:lnTo>
                  <a:pt x="409608" y="408939"/>
                </a:lnTo>
                <a:lnTo>
                  <a:pt x="414886" y="403859"/>
                </a:lnTo>
                <a:lnTo>
                  <a:pt x="419590" y="397509"/>
                </a:lnTo>
                <a:lnTo>
                  <a:pt x="423950" y="392429"/>
                </a:lnTo>
                <a:lnTo>
                  <a:pt x="417410" y="378459"/>
                </a:lnTo>
                <a:lnTo>
                  <a:pt x="415666" y="372109"/>
                </a:lnTo>
                <a:lnTo>
                  <a:pt x="415416" y="365759"/>
                </a:lnTo>
                <a:lnTo>
                  <a:pt x="416652" y="359409"/>
                </a:lnTo>
                <a:lnTo>
                  <a:pt x="419360" y="353059"/>
                </a:lnTo>
                <a:lnTo>
                  <a:pt x="424970" y="342899"/>
                </a:lnTo>
                <a:lnTo>
                  <a:pt x="429902" y="331469"/>
                </a:lnTo>
                <a:lnTo>
                  <a:pt x="434124" y="321309"/>
                </a:lnTo>
                <a:lnTo>
                  <a:pt x="437604" y="309879"/>
                </a:lnTo>
                <a:lnTo>
                  <a:pt x="439979" y="303529"/>
                </a:lnTo>
                <a:lnTo>
                  <a:pt x="443700" y="297179"/>
                </a:lnTo>
                <a:lnTo>
                  <a:pt x="448560" y="293369"/>
                </a:lnTo>
                <a:lnTo>
                  <a:pt x="454356" y="289559"/>
                </a:lnTo>
                <a:lnTo>
                  <a:pt x="468584" y="283209"/>
                </a:lnTo>
                <a:lnTo>
                  <a:pt x="469387" y="276859"/>
                </a:lnTo>
                <a:lnTo>
                  <a:pt x="469846" y="270509"/>
                </a:lnTo>
                <a:lnTo>
                  <a:pt x="469846" y="256539"/>
                </a:lnTo>
                <a:lnTo>
                  <a:pt x="469387" y="248919"/>
                </a:lnTo>
                <a:lnTo>
                  <a:pt x="468469" y="241299"/>
                </a:lnTo>
                <a:lnTo>
                  <a:pt x="454356" y="237489"/>
                </a:lnTo>
                <a:lnTo>
                  <a:pt x="448560" y="233679"/>
                </a:lnTo>
                <a:lnTo>
                  <a:pt x="443700" y="228599"/>
                </a:lnTo>
                <a:lnTo>
                  <a:pt x="439979" y="223519"/>
                </a:lnTo>
                <a:lnTo>
                  <a:pt x="437604" y="217169"/>
                </a:lnTo>
                <a:lnTo>
                  <a:pt x="434124" y="205739"/>
                </a:lnTo>
                <a:lnTo>
                  <a:pt x="429902" y="194309"/>
                </a:lnTo>
                <a:lnTo>
                  <a:pt x="424970" y="184149"/>
                </a:lnTo>
                <a:lnTo>
                  <a:pt x="419360" y="173989"/>
                </a:lnTo>
                <a:lnTo>
                  <a:pt x="416652" y="167639"/>
                </a:lnTo>
                <a:lnTo>
                  <a:pt x="415416" y="161289"/>
                </a:lnTo>
                <a:lnTo>
                  <a:pt x="415666" y="153669"/>
                </a:lnTo>
                <a:lnTo>
                  <a:pt x="417410" y="147319"/>
                </a:lnTo>
                <a:lnTo>
                  <a:pt x="423835" y="132079"/>
                </a:lnTo>
                <a:lnTo>
                  <a:pt x="419590" y="128269"/>
                </a:lnTo>
                <a:lnTo>
                  <a:pt x="414886" y="123189"/>
                </a:lnTo>
                <a:lnTo>
                  <a:pt x="409608" y="118109"/>
                </a:lnTo>
                <a:lnTo>
                  <a:pt x="404444" y="113029"/>
                </a:lnTo>
                <a:lnTo>
                  <a:pt x="399052" y="107949"/>
                </a:lnTo>
                <a:lnTo>
                  <a:pt x="393315" y="104139"/>
                </a:lnTo>
                <a:lnTo>
                  <a:pt x="473373" y="104139"/>
                </a:lnTo>
                <a:lnTo>
                  <a:pt x="477804" y="111759"/>
                </a:lnTo>
                <a:lnTo>
                  <a:pt x="481649" y="125729"/>
                </a:lnTo>
                <a:lnTo>
                  <a:pt x="481859" y="139699"/>
                </a:lnTo>
                <a:lnTo>
                  <a:pt x="478336" y="153669"/>
                </a:lnTo>
                <a:lnTo>
                  <a:pt x="477074" y="156209"/>
                </a:lnTo>
                <a:lnTo>
                  <a:pt x="480748" y="165099"/>
                </a:lnTo>
                <a:lnTo>
                  <a:pt x="484174" y="172719"/>
                </a:lnTo>
                <a:lnTo>
                  <a:pt x="487320" y="180339"/>
                </a:lnTo>
                <a:lnTo>
                  <a:pt x="490155" y="187959"/>
                </a:lnTo>
                <a:lnTo>
                  <a:pt x="493482" y="190499"/>
                </a:lnTo>
                <a:lnTo>
                  <a:pt x="522961" y="219709"/>
                </a:lnTo>
                <a:lnTo>
                  <a:pt x="528467" y="256539"/>
                </a:lnTo>
                <a:lnTo>
                  <a:pt x="528467" y="270509"/>
                </a:lnTo>
                <a:lnTo>
                  <a:pt x="515842" y="318769"/>
                </a:lnTo>
                <a:lnTo>
                  <a:pt x="490155" y="337819"/>
                </a:lnTo>
                <a:lnTo>
                  <a:pt x="487320" y="346709"/>
                </a:lnTo>
                <a:lnTo>
                  <a:pt x="484174" y="354329"/>
                </a:lnTo>
                <a:lnTo>
                  <a:pt x="480748" y="361949"/>
                </a:lnTo>
                <a:lnTo>
                  <a:pt x="477074" y="369569"/>
                </a:lnTo>
                <a:lnTo>
                  <a:pt x="478336" y="373379"/>
                </a:lnTo>
                <a:lnTo>
                  <a:pt x="481859" y="387349"/>
                </a:lnTo>
                <a:lnTo>
                  <a:pt x="481649" y="401319"/>
                </a:lnTo>
                <a:lnTo>
                  <a:pt x="477804" y="415289"/>
                </a:lnTo>
                <a:lnTo>
                  <a:pt x="473373" y="422909"/>
                </a:lnTo>
                <a:close/>
              </a:path>
              <a:path w="528955" h="527050">
                <a:moveTo>
                  <a:pt x="182575" y="422909"/>
                </a:moveTo>
                <a:lnTo>
                  <a:pt x="135152" y="422909"/>
                </a:lnTo>
                <a:lnTo>
                  <a:pt x="148461" y="416559"/>
                </a:lnTo>
                <a:lnTo>
                  <a:pt x="152018" y="415289"/>
                </a:lnTo>
                <a:lnTo>
                  <a:pt x="155690" y="414019"/>
                </a:lnTo>
                <a:lnTo>
                  <a:pt x="164525" y="414019"/>
                </a:lnTo>
                <a:lnTo>
                  <a:pt x="169688" y="415289"/>
                </a:lnTo>
                <a:lnTo>
                  <a:pt x="174163" y="417829"/>
                </a:lnTo>
                <a:lnTo>
                  <a:pt x="182575" y="422909"/>
                </a:lnTo>
                <a:close/>
              </a:path>
              <a:path w="528955" h="527050">
                <a:moveTo>
                  <a:pt x="429228" y="468629"/>
                </a:moveTo>
                <a:lnTo>
                  <a:pt x="278805" y="468629"/>
                </a:lnTo>
                <a:lnTo>
                  <a:pt x="285919" y="467359"/>
                </a:lnTo>
                <a:lnTo>
                  <a:pt x="290738" y="453389"/>
                </a:lnTo>
                <a:lnTo>
                  <a:pt x="332919" y="429259"/>
                </a:lnTo>
                <a:lnTo>
                  <a:pt x="343789" y="424179"/>
                </a:lnTo>
                <a:lnTo>
                  <a:pt x="354303" y="417829"/>
                </a:lnTo>
                <a:lnTo>
                  <a:pt x="360433" y="415289"/>
                </a:lnTo>
                <a:lnTo>
                  <a:pt x="366939" y="414019"/>
                </a:lnTo>
                <a:lnTo>
                  <a:pt x="373553" y="414019"/>
                </a:lnTo>
                <a:lnTo>
                  <a:pt x="395954" y="422909"/>
                </a:lnTo>
                <a:lnTo>
                  <a:pt x="473373" y="422909"/>
                </a:lnTo>
                <a:lnTo>
                  <a:pt x="445831" y="454659"/>
                </a:lnTo>
                <a:lnTo>
                  <a:pt x="434863" y="464819"/>
                </a:lnTo>
                <a:lnTo>
                  <a:pt x="429228" y="468629"/>
                </a:lnTo>
                <a:close/>
              </a:path>
              <a:path w="528955" h="527050">
                <a:moveTo>
                  <a:pt x="293377" y="525779"/>
                </a:moveTo>
                <a:lnTo>
                  <a:pt x="235089" y="525779"/>
                </a:lnTo>
                <a:lnTo>
                  <a:pt x="220953" y="521969"/>
                </a:lnTo>
                <a:lnTo>
                  <a:pt x="208398" y="514349"/>
                </a:lnTo>
                <a:lnTo>
                  <a:pt x="198059" y="504189"/>
                </a:lnTo>
                <a:lnTo>
                  <a:pt x="190571" y="492759"/>
                </a:lnTo>
                <a:lnTo>
                  <a:pt x="189194" y="488949"/>
                </a:lnTo>
                <a:lnTo>
                  <a:pt x="181083" y="486409"/>
                </a:lnTo>
                <a:lnTo>
                  <a:pt x="173101" y="482599"/>
                </a:lnTo>
                <a:lnTo>
                  <a:pt x="165249" y="480059"/>
                </a:lnTo>
                <a:lnTo>
                  <a:pt x="157526" y="476249"/>
                </a:lnTo>
                <a:lnTo>
                  <a:pt x="370941" y="476249"/>
                </a:lnTo>
                <a:lnTo>
                  <a:pt x="363217" y="480059"/>
                </a:lnTo>
                <a:lnTo>
                  <a:pt x="355365" y="482599"/>
                </a:lnTo>
                <a:lnTo>
                  <a:pt x="347383" y="486409"/>
                </a:lnTo>
                <a:lnTo>
                  <a:pt x="339273" y="488949"/>
                </a:lnTo>
                <a:lnTo>
                  <a:pt x="337781" y="492759"/>
                </a:lnTo>
                <a:lnTo>
                  <a:pt x="330359" y="504189"/>
                </a:lnTo>
                <a:lnTo>
                  <a:pt x="320054" y="514349"/>
                </a:lnTo>
                <a:lnTo>
                  <a:pt x="307511" y="521969"/>
                </a:lnTo>
                <a:lnTo>
                  <a:pt x="293377" y="525779"/>
                </a:lnTo>
                <a:close/>
              </a:path>
              <a:path w="528955" h="527050">
                <a:moveTo>
                  <a:pt x="402609" y="480059"/>
                </a:moveTo>
                <a:lnTo>
                  <a:pt x="388245" y="480059"/>
                </a:lnTo>
                <a:lnTo>
                  <a:pt x="374268" y="477519"/>
                </a:lnTo>
                <a:lnTo>
                  <a:pt x="370941" y="476249"/>
                </a:lnTo>
                <a:lnTo>
                  <a:pt x="416542" y="476249"/>
                </a:lnTo>
                <a:lnTo>
                  <a:pt x="402609" y="480059"/>
                </a:lnTo>
                <a:close/>
              </a:path>
              <a:path w="528955" h="527050">
                <a:moveTo>
                  <a:pt x="278934" y="527049"/>
                </a:moveTo>
                <a:lnTo>
                  <a:pt x="249532" y="527049"/>
                </a:lnTo>
                <a:lnTo>
                  <a:pt x="242273" y="525779"/>
                </a:lnTo>
                <a:lnTo>
                  <a:pt x="286193" y="525779"/>
                </a:lnTo>
                <a:lnTo>
                  <a:pt x="278934" y="527049"/>
                </a:lnTo>
                <a:close/>
              </a:path>
            </a:pathLst>
          </a:custGeom>
          <a:solidFill>
            <a:srgbClr val="04050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8" name="bg object 1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58469" y="660947"/>
            <a:ext cx="234985" cy="234655"/>
          </a:xfrm>
          <a:prstGeom prst="rect">
            <a:avLst/>
          </a:prstGeom>
        </p:spPr>
      </p:pic>
      <p:sp>
        <p:nvSpPr>
          <p:cNvPr id="19" name="bg object 19"/>
          <p:cNvSpPr/>
          <p:nvPr/>
        </p:nvSpPr>
        <p:spPr>
          <a:xfrm>
            <a:off x="371004" y="367710"/>
            <a:ext cx="1410335" cy="1752600"/>
          </a:xfrm>
          <a:custGeom>
            <a:avLst/>
            <a:gdLst/>
            <a:ahLst/>
            <a:cxnLst/>
            <a:rect l="l" t="t" r="r" b="b"/>
            <a:pathLst>
              <a:path w="1410335" h="1752600">
                <a:moveTo>
                  <a:pt x="726643" y="1752599"/>
                </a:moveTo>
                <a:lnTo>
                  <a:pt x="683501" y="1752599"/>
                </a:lnTo>
                <a:lnTo>
                  <a:pt x="29143" y="1447799"/>
                </a:lnTo>
                <a:lnTo>
                  <a:pt x="16861" y="1435099"/>
                </a:lnTo>
                <a:lnTo>
                  <a:pt x="7644" y="1435099"/>
                </a:lnTo>
                <a:lnTo>
                  <a:pt x="1891" y="1409699"/>
                </a:lnTo>
                <a:lnTo>
                  <a:pt x="0" y="1396999"/>
                </a:lnTo>
                <a:lnTo>
                  <a:pt x="2102" y="1384299"/>
                </a:lnTo>
                <a:lnTo>
                  <a:pt x="7960" y="1371599"/>
                </a:lnTo>
                <a:lnTo>
                  <a:pt x="17151" y="1358899"/>
                </a:lnTo>
                <a:lnTo>
                  <a:pt x="29258" y="1358899"/>
                </a:lnTo>
                <a:lnTo>
                  <a:pt x="152947" y="1295399"/>
                </a:lnTo>
                <a:lnTo>
                  <a:pt x="29143" y="1244599"/>
                </a:lnTo>
                <a:lnTo>
                  <a:pt x="1891" y="1206499"/>
                </a:lnTo>
                <a:lnTo>
                  <a:pt x="0" y="1193799"/>
                </a:lnTo>
                <a:lnTo>
                  <a:pt x="2102" y="1181099"/>
                </a:lnTo>
                <a:lnTo>
                  <a:pt x="7960" y="1168399"/>
                </a:lnTo>
                <a:lnTo>
                  <a:pt x="17151" y="1155699"/>
                </a:lnTo>
                <a:lnTo>
                  <a:pt x="29258" y="1155699"/>
                </a:lnTo>
                <a:lnTo>
                  <a:pt x="152717" y="1092199"/>
                </a:lnTo>
                <a:lnTo>
                  <a:pt x="29258" y="1041399"/>
                </a:lnTo>
                <a:lnTo>
                  <a:pt x="2038" y="1003299"/>
                </a:lnTo>
                <a:lnTo>
                  <a:pt x="0" y="990599"/>
                </a:lnTo>
                <a:lnTo>
                  <a:pt x="2038" y="977899"/>
                </a:lnTo>
                <a:lnTo>
                  <a:pt x="7873" y="965199"/>
                </a:lnTo>
                <a:lnTo>
                  <a:pt x="17087" y="952499"/>
                </a:lnTo>
                <a:lnTo>
                  <a:pt x="29258" y="952499"/>
                </a:lnTo>
                <a:lnTo>
                  <a:pt x="467103" y="749299"/>
                </a:lnTo>
                <a:lnTo>
                  <a:pt x="462237" y="736599"/>
                </a:lnTo>
                <a:lnTo>
                  <a:pt x="457092" y="736599"/>
                </a:lnTo>
                <a:lnTo>
                  <a:pt x="451645" y="723899"/>
                </a:lnTo>
                <a:lnTo>
                  <a:pt x="445876" y="723899"/>
                </a:lnTo>
                <a:lnTo>
                  <a:pt x="406992" y="685799"/>
                </a:lnTo>
                <a:lnTo>
                  <a:pt x="373414" y="647699"/>
                </a:lnTo>
                <a:lnTo>
                  <a:pt x="345387" y="609599"/>
                </a:lnTo>
                <a:lnTo>
                  <a:pt x="323158" y="558799"/>
                </a:lnTo>
                <a:lnTo>
                  <a:pt x="306975" y="507999"/>
                </a:lnTo>
                <a:lnTo>
                  <a:pt x="297084" y="457199"/>
                </a:lnTo>
                <a:lnTo>
                  <a:pt x="293732" y="406399"/>
                </a:lnTo>
                <a:lnTo>
                  <a:pt x="296757" y="355599"/>
                </a:lnTo>
                <a:lnTo>
                  <a:pt x="305681" y="304799"/>
                </a:lnTo>
                <a:lnTo>
                  <a:pt x="320277" y="253999"/>
                </a:lnTo>
                <a:lnTo>
                  <a:pt x="340318" y="215899"/>
                </a:lnTo>
                <a:lnTo>
                  <a:pt x="365578" y="177799"/>
                </a:lnTo>
                <a:lnTo>
                  <a:pt x="395829" y="139699"/>
                </a:lnTo>
                <a:lnTo>
                  <a:pt x="430845" y="101599"/>
                </a:lnTo>
                <a:lnTo>
                  <a:pt x="469957" y="63499"/>
                </a:lnTo>
                <a:lnTo>
                  <a:pt x="512202" y="38099"/>
                </a:lnTo>
                <a:lnTo>
                  <a:pt x="557061" y="25399"/>
                </a:lnTo>
                <a:lnTo>
                  <a:pt x="604012" y="0"/>
                </a:lnTo>
                <a:lnTo>
                  <a:pt x="798967" y="0"/>
                </a:lnTo>
                <a:lnTo>
                  <a:pt x="843784" y="12699"/>
                </a:lnTo>
                <a:lnTo>
                  <a:pt x="886351" y="38099"/>
                </a:lnTo>
                <a:lnTo>
                  <a:pt x="906345" y="50799"/>
                </a:lnTo>
                <a:lnTo>
                  <a:pt x="645866" y="50799"/>
                </a:lnTo>
                <a:lnTo>
                  <a:pt x="598135" y="63499"/>
                </a:lnTo>
                <a:lnTo>
                  <a:pt x="552583" y="88899"/>
                </a:lnTo>
                <a:lnTo>
                  <a:pt x="509728" y="114299"/>
                </a:lnTo>
                <a:lnTo>
                  <a:pt x="470086" y="139699"/>
                </a:lnTo>
                <a:lnTo>
                  <a:pt x="435438" y="177799"/>
                </a:lnTo>
                <a:lnTo>
                  <a:pt x="406397" y="215899"/>
                </a:lnTo>
                <a:lnTo>
                  <a:pt x="383271" y="266699"/>
                </a:lnTo>
                <a:lnTo>
                  <a:pt x="366370" y="304799"/>
                </a:lnTo>
                <a:lnTo>
                  <a:pt x="356003" y="355599"/>
                </a:lnTo>
                <a:lnTo>
                  <a:pt x="352478" y="406399"/>
                </a:lnTo>
                <a:lnTo>
                  <a:pt x="356381" y="457199"/>
                </a:lnTo>
                <a:lnTo>
                  <a:pt x="367866" y="507999"/>
                </a:lnTo>
                <a:lnTo>
                  <a:pt x="386599" y="558799"/>
                </a:lnTo>
                <a:lnTo>
                  <a:pt x="412245" y="596899"/>
                </a:lnTo>
                <a:lnTo>
                  <a:pt x="444469" y="647699"/>
                </a:lnTo>
                <a:lnTo>
                  <a:pt x="482937" y="673099"/>
                </a:lnTo>
                <a:lnTo>
                  <a:pt x="514816" y="711199"/>
                </a:lnTo>
                <a:lnTo>
                  <a:pt x="538413" y="749299"/>
                </a:lnTo>
                <a:lnTo>
                  <a:pt x="553060" y="787399"/>
                </a:lnTo>
                <a:lnTo>
                  <a:pt x="554318" y="800099"/>
                </a:lnTo>
                <a:lnTo>
                  <a:pt x="493149" y="800099"/>
                </a:lnTo>
                <a:lnTo>
                  <a:pt x="70449" y="990599"/>
                </a:lnTo>
                <a:lnTo>
                  <a:pt x="373910" y="1130299"/>
                </a:lnTo>
                <a:lnTo>
                  <a:pt x="222938" y="1130299"/>
                </a:lnTo>
                <a:lnTo>
                  <a:pt x="70105" y="1193799"/>
                </a:lnTo>
                <a:lnTo>
                  <a:pt x="373730" y="1333499"/>
                </a:lnTo>
                <a:lnTo>
                  <a:pt x="223167" y="1333499"/>
                </a:lnTo>
                <a:lnTo>
                  <a:pt x="70220" y="1396999"/>
                </a:lnTo>
                <a:lnTo>
                  <a:pt x="704957" y="1689099"/>
                </a:lnTo>
                <a:lnTo>
                  <a:pt x="862967" y="1689099"/>
                </a:lnTo>
                <a:lnTo>
                  <a:pt x="726643" y="1752599"/>
                </a:lnTo>
                <a:close/>
              </a:path>
              <a:path w="1410335" h="1752600">
                <a:moveTo>
                  <a:pt x="910570" y="838199"/>
                </a:moveTo>
                <a:lnTo>
                  <a:pt x="851823" y="838199"/>
                </a:lnTo>
                <a:lnTo>
                  <a:pt x="857089" y="787399"/>
                </a:lnTo>
                <a:lnTo>
                  <a:pt x="872433" y="749299"/>
                </a:lnTo>
                <a:lnTo>
                  <a:pt x="897179" y="711199"/>
                </a:lnTo>
                <a:lnTo>
                  <a:pt x="930649" y="673099"/>
                </a:lnTo>
                <a:lnTo>
                  <a:pt x="966593" y="634999"/>
                </a:lnTo>
                <a:lnTo>
                  <a:pt x="996945" y="596899"/>
                </a:lnTo>
                <a:lnTo>
                  <a:pt x="1021438" y="558799"/>
                </a:lnTo>
                <a:lnTo>
                  <a:pt x="1039806" y="507999"/>
                </a:lnTo>
                <a:lnTo>
                  <a:pt x="1051781" y="469899"/>
                </a:lnTo>
                <a:lnTo>
                  <a:pt x="1057096" y="419099"/>
                </a:lnTo>
                <a:lnTo>
                  <a:pt x="1055485" y="368299"/>
                </a:lnTo>
                <a:lnTo>
                  <a:pt x="1047198" y="317499"/>
                </a:lnTo>
                <a:lnTo>
                  <a:pt x="1032575" y="279399"/>
                </a:lnTo>
                <a:lnTo>
                  <a:pt x="1012101" y="228599"/>
                </a:lnTo>
                <a:lnTo>
                  <a:pt x="986264" y="190499"/>
                </a:lnTo>
                <a:lnTo>
                  <a:pt x="955547" y="152399"/>
                </a:lnTo>
                <a:lnTo>
                  <a:pt x="920439" y="126999"/>
                </a:lnTo>
                <a:lnTo>
                  <a:pt x="881425" y="101599"/>
                </a:lnTo>
                <a:lnTo>
                  <a:pt x="838990" y="76199"/>
                </a:lnTo>
                <a:lnTo>
                  <a:pt x="793621" y="63499"/>
                </a:lnTo>
                <a:lnTo>
                  <a:pt x="745804" y="50799"/>
                </a:lnTo>
                <a:lnTo>
                  <a:pt x="906345" y="50799"/>
                </a:lnTo>
                <a:lnTo>
                  <a:pt x="963422" y="88899"/>
                </a:lnTo>
                <a:lnTo>
                  <a:pt x="997269" y="114299"/>
                </a:lnTo>
                <a:lnTo>
                  <a:pt x="1027552" y="152399"/>
                </a:lnTo>
                <a:lnTo>
                  <a:pt x="1053943" y="190499"/>
                </a:lnTo>
                <a:lnTo>
                  <a:pt x="1076111" y="228599"/>
                </a:lnTo>
                <a:lnTo>
                  <a:pt x="1093730" y="266699"/>
                </a:lnTo>
                <a:lnTo>
                  <a:pt x="1106470" y="317499"/>
                </a:lnTo>
                <a:lnTo>
                  <a:pt x="1114002" y="355599"/>
                </a:lnTo>
                <a:lnTo>
                  <a:pt x="1116038" y="406399"/>
                </a:lnTo>
                <a:lnTo>
                  <a:pt x="1111871" y="457199"/>
                </a:lnTo>
                <a:lnTo>
                  <a:pt x="1101709" y="507999"/>
                </a:lnTo>
                <a:lnTo>
                  <a:pt x="1085762" y="558799"/>
                </a:lnTo>
                <a:lnTo>
                  <a:pt x="1064237" y="609599"/>
                </a:lnTo>
                <a:lnTo>
                  <a:pt x="1037344" y="647699"/>
                </a:lnTo>
                <a:lnTo>
                  <a:pt x="1005290" y="685799"/>
                </a:lnTo>
                <a:lnTo>
                  <a:pt x="968283" y="723899"/>
                </a:lnTo>
                <a:lnTo>
                  <a:pt x="961440" y="723899"/>
                </a:lnTo>
                <a:lnTo>
                  <a:pt x="955017" y="736599"/>
                </a:lnTo>
                <a:lnTo>
                  <a:pt x="949002" y="736599"/>
                </a:lnTo>
                <a:lnTo>
                  <a:pt x="943385" y="749299"/>
                </a:lnTo>
                <a:lnTo>
                  <a:pt x="1052703" y="800099"/>
                </a:lnTo>
                <a:lnTo>
                  <a:pt x="916421" y="800099"/>
                </a:lnTo>
                <a:lnTo>
                  <a:pt x="913958" y="812799"/>
                </a:lnTo>
                <a:lnTo>
                  <a:pt x="912119" y="812799"/>
                </a:lnTo>
                <a:lnTo>
                  <a:pt x="910968" y="825499"/>
                </a:lnTo>
                <a:lnTo>
                  <a:pt x="910570" y="838199"/>
                </a:lnTo>
                <a:close/>
              </a:path>
              <a:path w="1410335" h="1752600">
                <a:moveTo>
                  <a:pt x="576049" y="1028699"/>
                </a:moveTo>
                <a:lnTo>
                  <a:pt x="503072" y="1028699"/>
                </a:lnTo>
                <a:lnTo>
                  <a:pt x="505770" y="1015999"/>
                </a:lnTo>
                <a:lnTo>
                  <a:pt x="479807" y="1003299"/>
                </a:lnTo>
                <a:lnTo>
                  <a:pt x="459157" y="990599"/>
                </a:lnTo>
                <a:lnTo>
                  <a:pt x="445521" y="965199"/>
                </a:lnTo>
                <a:lnTo>
                  <a:pt x="440598" y="927099"/>
                </a:lnTo>
                <a:lnTo>
                  <a:pt x="444985" y="901699"/>
                </a:lnTo>
                <a:lnTo>
                  <a:pt x="457192" y="876299"/>
                </a:lnTo>
                <a:lnTo>
                  <a:pt x="475789" y="863599"/>
                </a:lnTo>
                <a:lnTo>
                  <a:pt x="499344" y="850899"/>
                </a:lnTo>
                <a:lnTo>
                  <a:pt x="499344" y="838199"/>
                </a:lnTo>
                <a:lnTo>
                  <a:pt x="498925" y="825499"/>
                </a:lnTo>
                <a:lnTo>
                  <a:pt x="497709" y="812799"/>
                </a:lnTo>
                <a:lnTo>
                  <a:pt x="495762" y="812799"/>
                </a:lnTo>
                <a:lnTo>
                  <a:pt x="493149" y="800099"/>
                </a:lnTo>
                <a:lnTo>
                  <a:pt x="554318" y="800099"/>
                </a:lnTo>
                <a:lnTo>
                  <a:pt x="558091" y="838199"/>
                </a:lnTo>
                <a:lnTo>
                  <a:pt x="910570" y="838199"/>
                </a:lnTo>
                <a:lnTo>
                  <a:pt x="910570" y="850899"/>
                </a:lnTo>
                <a:lnTo>
                  <a:pt x="934125" y="863599"/>
                </a:lnTo>
                <a:lnTo>
                  <a:pt x="952722" y="876299"/>
                </a:lnTo>
                <a:lnTo>
                  <a:pt x="964929" y="901699"/>
                </a:lnTo>
                <a:lnTo>
                  <a:pt x="517303" y="901699"/>
                </a:lnTo>
                <a:lnTo>
                  <a:pt x="507964" y="914399"/>
                </a:lnTo>
                <a:lnTo>
                  <a:pt x="501659" y="927099"/>
                </a:lnTo>
                <a:lnTo>
                  <a:pt x="499344" y="927099"/>
                </a:lnTo>
                <a:lnTo>
                  <a:pt x="501659" y="939799"/>
                </a:lnTo>
                <a:lnTo>
                  <a:pt x="507964" y="952499"/>
                </a:lnTo>
                <a:lnTo>
                  <a:pt x="517303" y="965199"/>
                </a:lnTo>
                <a:lnTo>
                  <a:pt x="964393" y="965199"/>
                </a:lnTo>
                <a:lnTo>
                  <a:pt x="950757" y="990599"/>
                </a:lnTo>
                <a:lnTo>
                  <a:pt x="930108" y="1003299"/>
                </a:lnTo>
                <a:lnTo>
                  <a:pt x="904144" y="1015999"/>
                </a:lnTo>
                <a:lnTo>
                  <a:pt x="587464" y="1015999"/>
                </a:lnTo>
                <a:lnTo>
                  <a:pt x="576049" y="1028699"/>
                </a:lnTo>
                <a:close/>
              </a:path>
              <a:path w="1410335" h="1752600">
                <a:moveTo>
                  <a:pt x="841640" y="1282699"/>
                </a:moveTo>
                <a:lnTo>
                  <a:pt x="704957" y="1282699"/>
                </a:lnTo>
                <a:lnTo>
                  <a:pt x="1339465" y="990599"/>
                </a:lnTo>
                <a:lnTo>
                  <a:pt x="916421" y="800099"/>
                </a:lnTo>
                <a:lnTo>
                  <a:pt x="1052703" y="800099"/>
                </a:lnTo>
                <a:lnTo>
                  <a:pt x="1380656" y="952499"/>
                </a:lnTo>
                <a:lnTo>
                  <a:pt x="1392827" y="952499"/>
                </a:lnTo>
                <a:lnTo>
                  <a:pt x="1402041" y="965199"/>
                </a:lnTo>
                <a:lnTo>
                  <a:pt x="1407876" y="977899"/>
                </a:lnTo>
                <a:lnTo>
                  <a:pt x="1409915" y="990599"/>
                </a:lnTo>
                <a:lnTo>
                  <a:pt x="1407876" y="1003299"/>
                </a:lnTo>
                <a:lnTo>
                  <a:pt x="1402041" y="1015999"/>
                </a:lnTo>
                <a:lnTo>
                  <a:pt x="1392827" y="1028699"/>
                </a:lnTo>
                <a:lnTo>
                  <a:pt x="1380656" y="1041399"/>
                </a:lnTo>
                <a:lnTo>
                  <a:pt x="1257197" y="1092199"/>
                </a:lnTo>
                <a:lnTo>
                  <a:pt x="1331341" y="1130299"/>
                </a:lnTo>
                <a:lnTo>
                  <a:pt x="1186976" y="1130299"/>
                </a:lnTo>
                <a:lnTo>
                  <a:pt x="841640" y="1282699"/>
                </a:lnTo>
                <a:close/>
              </a:path>
              <a:path w="1410335" h="1752600">
                <a:moveTo>
                  <a:pt x="964393" y="965199"/>
                </a:moveTo>
                <a:lnTo>
                  <a:pt x="892611" y="965199"/>
                </a:lnTo>
                <a:lnTo>
                  <a:pt x="901950" y="952499"/>
                </a:lnTo>
                <a:lnTo>
                  <a:pt x="908255" y="939799"/>
                </a:lnTo>
                <a:lnTo>
                  <a:pt x="910570" y="927099"/>
                </a:lnTo>
                <a:lnTo>
                  <a:pt x="908255" y="927099"/>
                </a:lnTo>
                <a:lnTo>
                  <a:pt x="901950" y="914399"/>
                </a:lnTo>
                <a:lnTo>
                  <a:pt x="892611" y="901699"/>
                </a:lnTo>
                <a:lnTo>
                  <a:pt x="964929" y="901699"/>
                </a:lnTo>
                <a:lnTo>
                  <a:pt x="969316" y="927099"/>
                </a:lnTo>
                <a:lnTo>
                  <a:pt x="964393" y="965199"/>
                </a:lnTo>
                <a:close/>
              </a:path>
              <a:path w="1410335" h="1752600">
                <a:moveTo>
                  <a:pt x="906842" y="1028699"/>
                </a:moveTo>
                <a:lnTo>
                  <a:pt x="833865" y="1028699"/>
                </a:lnTo>
                <a:lnTo>
                  <a:pt x="822450" y="1015999"/>
                </a:lnTo>
                <a:lnTo>
                  <a:pt x="904144" y="1015999"/>
                </a:lnTo>
                <a:lnTo>
                  <a:pt x="906842" y="1028699"/>
                </a:lnTo>
                <a:close/>
              </a:path>
              <a:path w="1410335" h="1752600">
                <a:moveTo>
                  <a:pt x="822450" y="1142999"/>
                </a:moveTo>
                <a:lnTo>
                  <a:pt x="587464" y="1142999"/>
                </a:lnTo>
                <a:lnTo>
                  <a:pt x="553171" y="1130299"/>
                </a:lnTo>
                <a:lnTo>
                  <a:pt x="525161" y="1117599"/>
                </a:lnTo>
                <a:lnTo>
                  <a:pt x="506272" y="1079499"/>
                </a:lnTo>
                <a:lnTo>
                  <a:pt x="499344" y="1054099"/>
                </a:lnTo>
                <a:lnTo>
                  <a:pt x="499784" y="1041399"/>
                </a:lnTo>
                <a:lnTo>
                  <a:pt x="501051" y="1028699"/>
                </a:lnTo>
                <a:lnTo>
                  <a:pt x="566711" y="1028699"/>
                </a:lnTo>
                <a:lnTo>
                  <a:pt x="560405" y="1041399"/>
                </a:lnTo>
                <a:lnTo>
                  <a:pt x="558091" y="1054099"/>
                </a:lnTo>
                <a:lnTo>
                  <a:pt x="560405" y="1066799"/>
                </a:lnTo>
                <a:lnTo>
                  <a:pt x="566711" y="1066799"/>
                </a:lnTo>
                <a:lnTo>
                  <a:pt x="576049" y="1079499"/>
                </a:lnTo>
                <a:lnTo>
                  <a:pt x="903642" y="1079499"/>
                </a:lnTo>
                <a:lnTo>
                  <a:pt x="884753" y="1117599"/>
                </a:lnTo>
                <a:lnTo>
                  <a:pt x="856743" y="1130299"/>
                </a:lnTo>
                <a:lnTo>
                  <a:pt x="822450" y="1142999"/>
                </a:lnTo>
                <a:close/>
              </a:path>
              <a:path w="1410335" h="1752600">
                <a:moveTo>
                  <a:pt x="903642" y="1079499"/>
                </a:moveTo>
                <a:lnTo>
                  <a:pt x="833865" y="1079499"/>
                </a:lnTo>
                <a:lnTo>
                  <a:pt x="843203" y="1066799"/>
                </a:lnTo>
                <a:lnTo>
                  <a:pt x="849509" y="1066799"/>
                </a:lnTo>
                <a:lnTo>
                  <a:pt x="851823" y="1054099"/>
                </a:lnTo>
                <a:lnTo>
                  <a:pt x="849509" y="1041399"/>
                </a:lnTo>
                <a:lnTo>
                  <a:pt x="843203" y="1028699"/>
                </a:lnTo>
                <a:lnTo>
                  <a:pt x="908863" y="1028699"/>
                </a:lnTo>
                <a:lnTo>
                  <a:pt x="910130" y="1041399"/>
                </a:lnTo>
                <a:lnTo>
                  <a:pt x="910570" y="1054099"/>
                </a:lnTo>
                <a:lnTo>
                  <a:pt x="903642" y="1079499"/>
                </a:lnTo>
                <a:close/>
              </a:path>
              <a:path w="1410335" h="1752600">
                <a:moveTo>
                  <a:pt x="719644" y="1346199"/>
                </a:moveTo>
                <a:lnTo>
                  <a:pt x="690156" y="1346199"/>
                </a:lnTo>
                <a:lnTo>
                  <a:pt x="683386" y="1333499"/>
                </a:lnTo>
                <a:lnTo>
                  <a:pt x="222938" y="1130299"/>
                </a:lnTo>
                <a:lnTo>
                  <a:pt x="373910" y="1130299"/>
                </a:lnTo>
                <a:lnTo>
                  <a:pt x="704957" y="1282699"/>
                </a:lnTo>
                <a:lnTo>
                  <a:pt x="841640" y="1282699"/>
                </a:lnTo>
                <a:lnTo>
                  <a:pt x="726528" y="1333499"/>
                </a:lnTo>
                <a:lnTo>
                  <a:pt x="719644" y="1346199"/>
                </a:lnTo>
                <a:close/>
              </a:path>
              <a:path w="1410335" h="1752600">
                <a:moveTo>
                  <a:pt x="857027" y="1485899"/>
                </a:moveTo>
                <a:lnTo>
                  <a:pt x="704957" y="1485899"/>
                </a:lnTo>
                <a:lnTo>
                  <a:pt x="1339694" y="1193799"/>
                </a:lnTo>
                <a:lnTo>
                  <a:pt x="1186976" y="1130299"/>
                </a:lnTo>
                <a:lnTo>
                  <a:pt x="1331341" y="1130299"/>
                </a:lnTo>
                <a:lnTo>
                  <a:pt x="1380771" y="1155699"/>
                </a:lnTo>
                <a:lnTo>
                  <a:pt x="1392813" y="1155699"/>
                </a:lnTo>
                <a:lnTo>
                  <a:pt x="1401983" y="1168399"/>
                </a:lnTo>
                <a:lnTo>
                  <a:pt x="1407862" y="1181099"/>
                </a:lnTo>
                <a:lnTo>
                  <a:pt x="1410029" y="1193799"/>
                </a:lnTo>
                <a:lnTo>
                  <a:pt x="1408075" y="1206499"/>
                </a:lnTo>
                <a:lnTo>
                  <a:pt x="1402313" y="1219199"/>
                </a:lnTo>
                <a:lnTo>
                  <a:pt x="1393152" y="1231899"/>
                </a:lnTo>
                <a:lnTo>
                  <a:pt x="1381000" y="1244599"/>
                </a:lnTo>
                <a:lnTo>
                  <a:pt x="1256967" y="1295399"/>
                </a:lnTo>
                <a:lnTo>
                  <a:pt x="1331249" y="1333499"/>
                </a:lnTo>
                <a:lnTo>
                  <a:pt x="1186747" y="1333499"/>
                </a:lnTo>
                <a:lnTo>
                  <a:pt x="857027" y="1485899"/>
                </a:lnTo>
                <a:close/>
              </a:path>
              <a:path w="1410335" h="1752600">
                <a:moveTo>
                  <a:pt x="719644" y="1549399"/>
                </a:moveTo>
                <a:lnTo>
                  <a:pt x="683501" y="1549399"/>
                </a:lnTo>
                <a:lnTo>
                  <a:pt x="223167" y="1333499"/>
                </a:lnTo>
                <a:lnTo>
                  <a:pt x="373730" y="1333499"/>
                </a:lnTo>
                <a:lnTo>
                  <a:pt x="704957" y="1485899"/>
                </a:lnTo>
                <a:lnTo>
                  <a:pt x="857027" y="1485899"/>
                </a:lnTo>
                <a:lnTo>
                  <a:pt x="719644" y="1549399"/>
                </a:lnTo>
                <a:close/>
              </a:path>
              <a:path w="1410335" h="1752600">
                <a:moveTo>
                  <a:pt x="862967" y="1689099"/>
                </a:moveTo>
                <a:lnTo>
                  <a:pt x="704957" y="1689099"/>
                </a:lnTo>
                <a:lnTo>
                  <a:pt x="1339694" y="1396999"/>
                </a:lnTo>
                <a:lnTo>
                  <a:pt x="1186747" y="1333499"/>
                </a:lnTo>
                <a:lnTo>
                  <a:pt x="1331249" y="1333499"/>
                </a:lnTo>
                <a:lnTo>
                  <a:pt x="1380771" y="1358899"/>
                </a:lnTo>
                <a:lnTo>
                  <a:pt x="1392813" y="1358899"/>
                </a:lnTo>
                <a:lnTo>
                  <a:pt x="1401983" y="1371599"/>
                </a:lnTo>
                <a:lnTo>
                  <a:pt x="1407862" y="1384299"/>
                </a:lnTo>
                <a:lnTo>
                  <a:pt x="1410029" y="1396999"/>
                </a:lnTo>
                <a:lnTo>
                  <a:pt x="1408075" y="1409699"/>
                </a:lnTo>
                <a:lnTo>
                  <a:pt x="1402313" y="1435099"/>
                </a:lnTo>
                <a:lnTo>
                  <a:pt x="1393152" y="1435099"/>
                </a:lnTo>
                <a:lnTo>
                  <a:pt x="1381000" y="1447799"/>
                </a:lnTo>
                <a:lnTo>
                  <a:pt x="862967" y="1689099"/>
                </a:lnTo>
                <a:close/>
              </a:path>
            </a:pathLst>
          </a:custGeom>
          <a:solidFill>
            <a:srgbClr val="04050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7513579" y="3431991"/>
            <a:ext cx="1409065" cy="4063365"/>
          </a:xfrm>
          <a:custGeom>
            <a:avLst/>
            <a:gdLst/>
            <a:ahLst/>
            <a:cxnLst/>
            <a:rect l="l" t="t" r="r" b="b"/>
            <a:pathLst>
              <a:path w="1409065" h="4063365">
                <a:moveTo>
                  <a:pt x="961596" y="2018759"/>
                </a:moveTo>
                <a:lnTo>
                  <a:pt x="921793" y="1995590"/>
                </a:lnTo>
                <a:lnTo>
                  <a:pt x="879794" y="1969004"/>
                </a:lnTo>
                <a:lnTo>
                  <a:pt x="839078" y="1940679"/>
                </a:lnTo>
                <a:lnTo>
                  <a:pt x="799982" y="1910466"/>
                </a:lnTo>
                <a:lnTo>
                  <a:pt x="762841" y="1878214"/>
                </a:lnTo>
                <a:lnTo>
                  <a:pt x="727990" y="1843774"/>
                </a:lnTo>
                <a:lnTo>
                  <a:pt x="696665" y="1808241"/>
                </a:lnTo>
                <a:lnTo>
                  <a:pt x="668091" y="1770935"/>
                </a:lnTo>
                <a:lnTo>
                  <a:pt x="642302" y="1731921"/>
                </a:lnTo>
                <a:lnTo>
                  <a:pt x="619332" y="1691260"/>
                </a:lnTo>
                <a:lnTo>
                  <a:pt x="599216" y="1649017"/>
                </a:lnTo>
                <a:lnTo>
                  <a:pt x="581989" y="1605255"/>
                </a:lnTo>
                <a:lnTo>
                  <a:pt x="567685" y="1560037"/>
                </a:lnTo>
                <a:lnTo>
                  <a:pt x="556339" y="1513427"/>
                </a:lnTo>
                <a:lnTo>
                  <a:pt x="547986" y="1465487"/>
                </a:lnTo>
                <a:lnTo>
                  <a:pt x="542660" y="1416282"/>
                </a:lnTo>
                <a:lnTo>
                  <a:pt x="540395" y="1365875"/>
                </a:lnTo>
                <a:lnTo>
                  <a:pt x="541227" y="1314328"/>
                </a:lnTo>
                <a:lnTo>
                  <a:pt x="545190" y="1261706"/>
                </a:lnTo>
                <a:lnTo>
                  <a:pt x="551467" y="1212828"/>
                </a:lnTo>
                <a:lnTo>
                  <a:pt x="559604" y="1164099"/>
                </a:lnTo>
                <a:lnTo>
                  <a:pt x="568792" y="1116321"/>
                </a:lnTo>
                <a:lnTo>
                  <a:pt x="578216" y="1070297"/>
                </a:lnTo>
                <a:lnTo>
                  <a:pt x="589772" y="1012989"/>
                </a:lnTo>
                <a:lnTo>
                  <a:pt x="599588" y="959456"/>
                </a:lnTo>
                <a:lnTo>
                  <a:pt x="607135" y="909409"/>
                </a:lnTo>
                <a:lnTo>
                  <a:pt x="611887" y="862559"/>
                </a:lnTo>
                <a:lnTo>
                  <a:pt x="613316" y="818619"/>
                </a:lnTo>
                <a:lnTo>
                  <a:pt x="610894" y="777299"/>
                </a:lnTo>
                <a:lnTo>
                  <a:pt x="604094" y="738310"/>
                </a:lnTo>
                <a:lnTo>
                  <a:pt x="592387" y="701365"/>
                </a:lnTo>
                <a:lnTo>
                  <a:pt x="558463" y="638376"/>
                </a:lnTo>
                <a:lnTo>
                  <a:pt x="535254" y="607059"/>
                </a:lnTo>
                <a:lnTo>
                  <a:pt x="508118" y="575732"/>
                </a:lnTo>
                <a:lnTo>
                  <a:pt x="477233" y="544302"/>
                </a:lnTo>
                <a:lnTo>
                  <a:pt x="442779" y="512673"/>
                </a:lnTo>
                <a:lnTo>
                  <a:pt x="404933" y="480751"/>
                </a:lnTo>
                <a:lnTo>
                  <a:pt x="363875" y="448440"/>
                </a:lnTo>
                <a:lnTo>
                  <a:pt x="319782" y="415645"/>
                </a:lnTo>
                <a:lnTo>
                  <a:pt x="272833" y="382273"/>
                </a:lnTo>
                <a:lnTo>
                  <a:pt x="223207" y="348227"/>
                </a:lnTo>
                <a:lnTo>
                  <a:pt x="171083" y="313413"/>
                </a:lnTo>
                <a:lnTo>
                  <a:pt x="60051" y="241100"/>
                </a:lnTo>
                <a:lnTo>
                  <a:pt x="34872" y="219972"/>
                </a:lnTo>
                <a:lnTo>
                  <a:pt x="15984" y="193698"/>
                </a:lnTo>
                <a:lnTo>
                  <a:pt x="4117" y="163615"/>
                </a:lnTo>
                <a:lnTo>
                  <a:pt x="0" y="131050"/>
                </a:lnTo>
                <a:lnTo>
                  <a:pt x="10327" y="80039"/>
                </a:lnTo>
                <a:lnTo>
                  <a:pt x="38491" y="38383"/>
                </a:lnTo>
                <a:lnTo>
                  <a:pt x="80265" y="10298"/>
                </a:lnTo>
                <a:lnTo>
                  <a:pt x="131419" y="0"/>
                </a:lnTo>
                <a:lnTo>
                  <a:pt x="182573" y="10298"/>
                </a:lnTo>
                <a:lnTo>
                  <a:pt x="205264" y="25553"/>
                </a:lnTo>
                <a:lnTo>
                  <a:pt x="262839" y="131058"/>
                </a:lnTo>
                <a:lnTo>
                  <a:pt x="371435" y="131058"/>
                </a:lnTo>
                <a:lnTo>
                  <a:pt x="408752" y="156431"/>
                </a:lnTo>
                <a:lnTo>
                  <a:pt x="450486" y="185692"/>
                </a:lnTo>
                <a:lnTo>
                  <a:pt x="491757" y="215734"/>
                </a:lnTo>
                <a:lnTo>
                  <a:pt x="532293" y="246582"/>
                </a:lnTo>
                <a:lnTo>
                  <a:pt x="571818" y="278260"/>
                </a:lnTo>
                <a:lnTo>
                  <a:pt x="610057" y="310792"/>
                </a:lnTo>
                <a:lnTo>
                  <a:pt x="646735" y="344202"/>
                </a:lnTo>
                <a:lnTo>
                  <a:pt x="681577" y="378515"/>
                </a:lnTo>
                <a:lnTo>
                  <a:pt x="714309" y="413754"/>
                </a:lnTo>
                <a:lnTo>
                  <a:pt x="744656" y="449943"/>
                </a:lnTo>
                <a:lnTo>
                  <a:pt x="772342" y="487106"/>
                </a:lnTo>
                <a:lnTo>
                  <a:pt x="797093" y="525268"/>
                </a:lnTo>
                <a:lnTo>
                  <a:pt x="818634" y="564453"/>
                </a:lnTo>
                <a:lnTo>
                  <a:pt x="836691" y="604684"/>
                </a:lnTo>
                <a:lnTo>
                  <a:pt x="853647" y="654648"/>
                </a:lnTo>
                <a:lnTo>
                  <a:pt x="865395" y="705024"/>
                </a:lnTo>
                <a:lnTo>
                  <a:pt x="872535" y="755484"/>
                </a:lnTo>
                <a:lnTo>
                  <a:pt x="875665" y="805704"/>
                </a:lnTo>
                <a:lnTo>
                  <a:pt x="875384" y="855359"/>
                </a:lnTo>
                <a:lnTo>
                  <a:pt x="872293" y="904123"/>
                </a:lnTo>
                <a:lnTo>
                  <a:pt x="866990" y="951670"/>
                </a:lnTo>
                <a:lnTo>
                  <a:pt x="860075" y="997676"/>
                </a:lnTo>
                <a:lnTo>
                  <a:pt x="852147" y="1041814"/>
                </a:lnTo>
                <a:lnTo>
                  <a:pt x="843805" y="1083760"/>
                </a:lnTo>
                <a:lnTo>
                  <a:pt x="835649" y="1123188"/>
                </a:lnTo>
                <a:lnTo>
                  <a:pt x="826378" y="1168531"/>
                </a:lnTo>
                <a:lnTo>
                  <a:pt x="818216" y="1210919"/>
                </a:lnTo>
                <a:lnTo>
                  <a:pt x="811514" y="1250847"/>
                </a:lnTo>
                <a:lnTo>
                  <a:pt x="806620" y="1288808"/>
                </a:lnTo>
                <a:lnTo>
                  <a:pt x="803158" y="1347870"/>
                </a:lnTo>
                <a:lnTo>
                  <a:pt x="805273" y="1403381"/>
                </a:lnTo>
                <a:lnTo>
                  <a:pt x="812685" y="1455380"/>
                </a:lnTo>
                <a:lnTo>
                  <a:pt x="825112" y="1503907"/>
                </a:lnTo>
                <a:lnTo>
                  <a:pt x="842275" y="1549004"/>
                </a:lnTo>
                <a:lnTo>
                  <a:pt x="863892" y="1590711"/>
                </a:lnTo>
                <a:lnTo>
                  <a:pt x="889683" y="1629069"/>
                </a:lnTo>
                <a:lnTo>
                  <a:pt x="919369" y="1664118"/>
                </a:lnTo>
                <a:lnTo>
                  <a:pt x="948322" y="1692284"/>
                </a:lnTo>
                <a:lnTo>
                  <a:pt x="980286" y="1718885"/>
                </a:lnTo>
                <a:lnTo>
                  <a:pt x="1015151" y="1744180"/>
                </a:lnTo>
                <a:lnTo>
                  <a:pt x="1052806" y="1768428"/>
                </a:lnTo>
                <a:lnTo>
                  <a:pt x="1093140" y="1791891"/>
                </a:lnTo>
                <a:lnTo>
                  <a:pt x="1136045" y="1814828"/>
                </a:lnTo>
                <a:lnTo>
                  <a:pt x="1181410" y="1837499"/>
                </a:lnTo>
                <a:lnTo>
                  <a:pt x="1229124" y="1860163"/>
                </a:lnTo>
                <a:lnTo>
                  <a:pt x="1325498" y="1903967"/>
                </a:lnTo>
                <a:lnTo>
                  <a:pt x="1229608" y="1903967"/>
                </a:lnTo>
                <a:lnTo>
                  <a:pt x="1143442" y="1937594"/>
                </a:lnTo>
                <a:lnTo>
                  <a:pt x="1098388" y="1955869"/>
                </a:lnTo>
                <a:lnTo>
                  <a:pt x="1052614" y="1975415"/>
                </a:lnTo>
                <a:lnTo>
                  <a:pt x="1006569" y="1996452"/>
                </a:lnTo>
                <a:lnTo>
                  <a:pt x="961596" y="2018759"/>
                </a:lnTo>
                <a:close/>
              </a:path>
              <a:path w="1409065" h="4063365">
                <a:moveTo>
                  <a:pt x="371435" y="131058"/>
                </a:moveTo>
                <a:lnTo>
                  <a:pt x="262837" y="131050"/>
                </a:lnTo>
                <a:lnTo>
                  <a:pt x="252511" y="80039"/>
                </a:lnTo>
                <a:lnTo>
                  <a:pt x="224347" y="38383"/>
                </a:lnTo>
                <a:lnTo>
                  <a:pt x="205264" y="25553"/>
                </a:lnTo>
                <a:lnTo>
                  <a:pt x="202787" y="21016"/>
                </a:lnTo>
                <a:lnTo>
                  <a:pt x="325002" y="100160"/>
                </a:lnTo>
                <a:lnTo>
                  <a:pt x="366833" y="127929"/>
                </a:lnTo>
                <a:lnTo>
                  <a:pt x="371435" y="131058"/>
                </a:lnTo>
                <a:close/>
              </a:path>
              <a:path w="1409065" h="4063365">
                <a:moveTo>
                  <a:pt x="262839" y="131058"/>
                </a:moveTo>
                <a:lnTo>
                  <a:pt x="205264" y="25553"/>
                </a:lnTo>
                <a:lnTo>
                  <a:pt x="224347" y="38383"/>
                </a:lnTo>
                <a:lnTo>
                  <a:pt x="252511" y="80039"/>
                </a:lnTo>
                <a:lnTo>
                  <a:pt x="262839" y="131058"/>
                </a:lnTo>
                <a:close/>
              </a:path>
              <a:path w="1409065" h="4063365">
                <a:moveTo>
                  <a:pt x="578216" y="1070298"/>
                </a:moveTo>
                <a:close/>
              </a:path>
              <a:path w="1409065" h="4063365">
                <a:moveTo>
                  <a:pt x="1223513" y="2145624"/>
                </a:moveTo>
                <a:lnTo>
                  <a:pt x="1139285" y="2107698"/>
                </a:lnTo>
                <a:lnTo>
                  <a:pt x="1095906" y="2087553"/>
                </a:lnTo>
                <a:lnTo>
                  <a:pt x="1052132" y="2066419"/>
                </a:lnTo>
                <a:lnTo>
                  <a:pt x="1008297" y="2044148"/>
                </a:lnTo>
                <a:lnTo>
                  <a:pt x="964739" y="2020588"/>
                </a:lnTo>
                <a:lnTo>
                  <a:pt x="961596" y="2018759"/>
                </a:lnTo>
                <a:lnTo>
                  <a:pt x="1006569" y="1996452"/>
                </a:lnTo>
                <a:lnTo>
                  <a:pt x="1052614" y="1975415"/>
                </a:lnTo>
                <a:lnTo>
                  <a:pt x="1098388" y="1955869"/>
                </a:lnTo>
                <a:lnTo>
                  <a:pt x="1143442" y="1937594"/>
                </a:lnTo>
                <a:lnTo>
                  <a:pt x="1229608" y="1903967"/>
                </a:lnTo>
                <a:lnTo>
                  <a:pt x="1223513" y="2145624"/>
                </a:lnTo>
                <a:close/>
              </a:path>
              <a:path w="1409065" h="4063365">
                <a:moveTo>
                  <a:pt x="1329527" y="2145624"/>
                </a:moveTo>
                <a:lnTo>
                  <a:pt x="1223513" y="2145624"/>
                </a:lnTo>
                <a:lnTo>
                  <a:pt x="1229608" y="1903967"/>
                </a:lnTo>
                <a:lnTo>
                  <a:pt x="1325498" y="1903967"/>
                </a:lnTo>
                <a:lnTo>
                  <a:pt x="1331159" y="1906514"/>
                </a:lnTo>
                <a:lnTo>
                  <a:pt x="1363846" y="1927410"/>
                </a:lnTo>
                <a:lnTo>
                  <a:pt x="1388553" y="1956252"/>
                </a:lnTo>
                <a:lnTo>
                  <a:pt x="1403952" y="1990939"/>
                </a:lnTo>
                <a:lnTo>
                  <a:pt x="1408714" y="2029364"/>
                </a:lnTo>
                <a:lnTo>
                  <a:pt x="1402021" y="2067502"/>
                </a:lnTo>
                <a:lnTo>
                  <a:pt x="1384893" y="2101373"/>
                </a:lnTo>
                <a:lnTo>
                  <a:pt x="1358763" y="2128940"/>
                </a:lnTo>
                <a:lnTo>
                  <a:pt x="1329527" y="2145624"/>
                </a:lnTo>
                <a:close/>
              </a:path>
              <a:path w="1409065" h="4063365">
                <a:moveTo>
                  <a:pt x="144860" y="4062961"/>
                </a:moveTo>
                <a:lnTo>
                  <a:pt x="96617" y="4048481"/>
                </a:lnTo>
                <a:lnTo>
                  <a:pt x="56248" y="4015502"/>
                </a:lnTo>
                <a:lnTo>
                  <a:pt x="31873" y="3969487"/>
                </a:lnTo>
                <a:lnTo>
                  <a:pt x="27244" y="3919460"/>
                </a:lnTo>
                <a:lnTo>
                  <a:pt x="41766" y="3871353"/>
                </a:lnTo>
                <a:lnTo>
                  <a:pt x="74838" y="3831098"/>
                </a:lnTo>
                <a:lnTo>
                  <a:pt x="217194" y="3714152"/>
                </a:lnTo>
                <a:lnTo>
                  <a:pt x="261752" y="3676775"/>
                </a:lnTo>
                <a:lnTo>
                  <a:pt x="304542" y="3640247"/>
                </a:lnTo>
                <a:lnTo>
                  <a:pt x="345371" y="3604598"/>
                </a:lnTo>
                <a:lnTo>
                  <a:pt x="384048" y="3569856"/>
                </a:lnTo>
                <a:lnTo>
                  <a:pt x="420379" y="3536049"/>
                </a:lnTo>
                <a:lnTo>
                  <a:pt x="454171" y="3503205"/>
                </a:lnTo>
                <a:lnTo>
                  <a:pt x="485232" y="3471353"/>
                </a:lnTo>
                <a:lnTo>
                  <a:pt x="513369" y="3440522"/>
                </a:lnTo>
                <a:lnTo>
                  <a:pt x="538390" y="3410740"/>
                </a:lnTo>
                <a:lnTo>
                  <a:pt x="578313" y="3354437"/>
                </a:lnTo>
                <a:lnTo>
                  <a:pt x="599512" y="3312754"/>
                </a:lnTo>
                <a:lnTo>
                  <a:pt x="611897" y="3271449"/>
                </a:lnTo>
                <a:lnTo>
                  <a:pt x="616643" y="3227522"/>
                </a:lnTo>
                <a:lnTo>
                  <a:pt x="614925" y="3177971"/>
                </a:lnTo>
                <a:lnTo>
                  <a:pt x="607917" y="3119798"/>
                </a:lnTo>
                <a:lnTo>
                  <a:pt x="600939" y="3074820"/>
                </a:lnTo>
                <a:lnTo>
                  <a:pt x="595405" y="3040573"/>
                </a:lnTo>
                <a:lnTo>
                  <a:pt x="592397" y="3021702"/>
                </a:lnTo>
                <a:lnTo>
                  <a:pt x="586357" y="2982050"/>
                </a:lnTo>
                <a:lnTo>
                  <a:pt x="580665" y="2940919"/>
                </a:lnTo>
                <a:lnTo>
                  <a:pt x="575315" y="2896761"/>
                </a:lnTo>
                <a:lnTo>
                  <a:pt x="570626" y="2850013"/>
                </a:lnTo>
                <a:lnTo>
                  <a:pt x="566917" y="2801112"/>
                </a:lnTo>
                <a:lnTo>
                  <a:pt x="564504" y="2750493"/>
                </a:lnTo>
                <a:lnTo>
                  <a:pt x="563707" y="2698592"/>
                </a:lnTo>
                <a:lnTo>
                  <a:pt x="564842" y="2645846"/>
                </a:lnTo>
                <a:lnTo>
                  <a:pt x="568229" y="2592690"/>
                </a:lnTo>
                <a:lnTo>
                  <a:pt x="574185" y="2539561"/>
                </a:lnTo>
                <a:lnTo>
                  <a:pt x="583027" y="2486894"/>
                </a:lnTo>
                <a:lnTo>
                  <a:pt x="595075" y="2435126"/>
                </a:lnTo>
                <a:lnTo>
                  <a:pt x="610647" y="2384693"/>
                </a:lnTo>
                <a:lnTo>
                  <a:pt x="630059" y="2336030"/>
                </a:lnTo>
                <a:lnTo>
                  <a:pt x="653631" y="2289574"/>
                </a:lnTo>
                <a:lnTo>
                  <a:pt x="682021" y="2245116"/>
                </a:lnTo>
                <a:lnTo>
                  <a:pt x="714160" y="2204148"/>
                </a:lnTo>
                <a:lnTo>
                  <a:pt x="749601" y="2166448"/>
                </a:lnTo>
                <a:lnTo>
                  <a:pt x="787897" y="2131795"/>
                </a:lnTo>
                <a:lnTo>
                  <a:pt x="828601" y="2099966"/>
                </a:lnTo>
                <a:lnTo>
                  <a:pt x="871267" y="2070739"/>
                </a:lnTo>
                <a:lnTo>
                  <a:pt x="915448" y="2043893"/>
                </a:lnTo>
                <a:lnTo>
                  <a:pt x="960698" y="2019204"/>
                </a:lnTo>
                <a:lnTo>
                  <a:pt x="961596" y="2018759"/>
                </a:lnTo>
                <a:lnTo>
                  <a:pt x="964739" y="2020588"/>
                </a:lnTo>
                <a:lnTo>
                  <a:pt x="1008297" y="2044148"/>
                </a:lnTo>
                <a:lnTo>
                  <a:pt x="1052132" y="2066419"/>
                </a:lnTo>
                <a:lnTo>
                  <a:pt x="1095906" y="2087553"/>
                </a:lnTo>
                <a:lnTo>
                  <a:pt x="1139285" y="2107698"/>
                </a:lnTo>
                <a:lnTo>
                  <a:pt x="1223513" y="2145624"/>
                </a:lnTo>
                <a:lnTo>
                  <a:pt x="1329527" y="2145624"/>
                </a:lnTo>
                <a:lnTo>
                  <a:pt x="1325064" y="2148171"/>
                </a:lnTo>
                <a:lnTo>
                  <a:pt x="1266391" y="2171195"/>
                </a:lnTo>
                <a:lnTo>
                  <a:pt x="1211140" y="2193565"/>
                </a:lnTo>
                <a:lnTo>
                  <a:pt x="1159398" y="2215606"/>
                </a:lnTo>
                <a:lnTo>
                  <a:pt x="1111251" y="2237642"/>
                </a:lnTo>
                <a:lnTo>
                  <a:pt x="1066786" y="2259998"/>
                </a:lnTo>
                <a:lnTo>
                  <a:pt x="1026089" y="2283000"/>
                </a:lnTo>
                <a:lnTo>
                  <a:pt x="989247" y="2306971"/>
                </a:lnTo>
                <a:lnTo>
                  <a:pt x="956347" y="2332236"/>
                </a:lnTo>
                <a:lnTo>
                  <a:pt x="927474" y="2359121"/>
                </a:lnTo>
                <a:lnTo>
                  <a:pt x="882161" y="2419049"/>
                </a:lnTo>
                <a:lnTo>
                  <a:pt x="864833" y="2454833"/>
                </a:lnTo>
                <a:lnTo>
                  <a:pt x="851082" y="2494461"/>
                </a:lnTo>
                <a:lnTo>
                  <a:pt x="840656" y="2537449"/>
                </a:lnTo>
                <a:lnTo>
                  <a:pt x="833299" y="2583313"/>
                </a:lnTo>
                <a:lnTo>
                  <a:pt x="828759" y="2631571"/>
                </a:lnTo>
                <a:lnTo>
                  <a:pt x="826782" y="2681740"/>
                </a:lnTo>
                <a:lnTo>
                  <a:pt x="827115" y="2733335"/>
                </a:lnTo>
                <a:lnTo>
                  <a:pt x="829502" y="2785874"/>
                </a:lnTo>
                <a:lnTo>
                  <a:pt x="833691" y="2838874"/>
                </a:lnTo>
                <a:lnTo>
                  <a:pt x="839428" y="2891851"/>
                </a:lnTo>
                <a:lnTo>
                  <a:pt x="846459" y="2944323"/>
                </a:lnTo>
                <a:lnTo>
                  <a:pt x="852215" y="2982051"/>
                </a:lnTo>
                <a:lnTo>
                  <a:pt x="860440" y="3033180"/>
                </a:lnTo>
                <a:lnTo>
                  <a:pt x="863050" y="3049528"/>
                </a:lnTo>
                <a:lnTo>
                  <a:pt x="873661" y="3124643"/>
                </a:lnTo>
                <a:lnTo>
                  <a:pt x="877749" y="3167654"/>
                </a:lnTo>
                <a:lnTo>
                  <a:pt x="879571" y="3211210"/>
                </a:lnTo>
                <a:lnTo>
                  <a:pt x="878420" y="3255421"/>
                </a:lnTo>
                <a:lnTo>
                  <a:pt x="873585" y="3300393"/>
                </a:lnTo>
                <a:lnTo>
                  <a:pt x="864358" y="3346235"/>
                </a:lnTo>
                <a:lnTo>
                  <a:pt x="850029" y="3393055"/>
                </a:lnTo>
                <a:lnTo>
                  <a:pt x="829889" y="3440961"/>
                </a:lnTo>
                <a:lnTo>
                  <a:pt x="803228" y="3490060"/>
                </a:lnTo>
                <a:lnTo>
                  <a:pt x="781776" y="3523077"/>
                </a:lnTo>
                <a:lnTo>
                  <a:pt x="757331" y="3556539"/>
                </a:lnTo>
                <a:lnTo>
                  <a:pt x="730146" y="3590378"/>
                </a:lnTo>
                <a:lnTo>
                  <a:pt x="700469" y="3624526"/>
                </a:lnTo>
                <a:lnTo>
                  <a:pt x="668551" y="3658918"/>
                </a:lnTo>
                <a:lnTo>
                  <a:pt x="634644" y="3693485"/>
                </a:lnTo>
                <a:lnTo>
                  <a:pt x="598996" y="3728161"/>
                </a:lnTo>
                <a:lnTo>
                  <a:pt x="561858" y="3762878"/>
                </a:lnTo>
                <a:lnTo>
                  <a:pt x="523482" y="3797569"/>
                </a:lnTo>
                <a:lnTo>
                  <a:pt x="484116" y="3832168"/>
                </a:lnTo>
                <a:lnTo>
                  <a:pt x="444012" y="3866605"/>
                </a:lnTo>
                <a:lnTo>
                  <a:pt x="403419" y="3900816"/>
                </a:lnTo>
                <a:lnTo>
                  <a:pt x="241172" y="4034040"/>
                </a:lnTo>
                <a:lnTo>
                  <a:pt x="195028" y="4058346"/>
                </a:lnTo>
                <a:lnTo>
                  <a:pt x="144860" y="4062961"/>
                </a:lnTo>
                <a:close/>
              </a:path>
              <a:path w="1409065" h="4063365">
                <a:moveTo>
                  <a:pt x="586357" y="2982051"/>
                </a:moveTo>
                <a:close/>
              </a:path>
              <a:path w="1409065" h="4063365">
                <a:moveTo>
                  <a:pt x="607917" y="3119800"/>
                </a:moveTo>
                <a:close/>
              </a:path>
            </a:pathLst>
          </a:custGeom>
          <a:solidFill>
            <a:srgbClr val="000000">
              <a:alpha val="2940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g object 21"/>
          <p:cNvSpPr/>
          <p:nvPr/>
        </p:nvSpPr>
        <p:spPr>
          <a:xfrm>
            <a:off x="7494479" y="3406865"/>
            <a:ext cx="1409065" cy="4063365"/>
          </a:xfrm>
          <a:custGeom>
            <a:avLst/>
            <a:gdLst/>
            <a:ahLst/>
            <a:cxnLst/>
            <a:rect l="l" t="t" r="r" b="b"/>
            <a:pathLst>
              <a:path w="1409065" h="4063365">
                <a:moveTo>
                  <a:pt x="961596" y="2018759"/>
                </a:moveTo>
                <a:lnTo>
                  <a:pt x="921793" y="1995590"/>
                </a:lnTo>
                <a:lnTo>
                  <a:pt x="879794" y="1969004"/>
                </a:lnTo>
                <a:lnTo>
                  <a:pt x="839079" y="1940679"/>
                </a:lnTo>
                <a:lnTo>
                  <a:pt x="799983" y="1910466"/>
                </a:lnTo>
                <a:lnTo>
                  <a:pt x="762841" y="1878214"/>
                </a:lnTo>
                <a:lnTo>
                  <a:pt x="727990" y="1843774"/>
                </a:lnTo>
                <a:lnTo>
                  <a:pt x="696665" y="1808241"/>
                </a:lnTo>
                <a:lnTo>
                  <a:pt x="668091" y="1770936"/>
                </a:lnTo>
                <a:lnTo>
                  <a:pt x="642302" y="1731921"/>
                </a:lnTo>
                <a:lnTo>
                  <a:pt x="619332" y="1691261"/>
                </a:lnTo>
                <a:lnTo>
                  <a:pt x="599216" y="1649018"/>
                </a:lnTo>
                <a:lnTo>
                  <a:pt x="581989" y="1605255"/>
                </a:lnTo>
                <a:lnTo>
                  <a:pt x="567685" y="1560037"/>
                </a:lnTo>
                <a:lnTo>
                  <a:pt x="556339" y="1513427"/>
                </a:lnTo>
                <a:lnTo>
                  <a:pt x="547986" y="1465488"/>
                </a:lnTo>
                <a:lnTo>
                  <a:pt x="542660" y="1416282"/>
                </a:lnTo>
                <a:lnTo>
                  <a:pt x="540395" y="1365875"/>
                </a:lnTo>
                <a:lnTo>
                  <a:pt x="541227" y="1314328"/>
                </a:lnTo>
                <a:lnTo>
                  <a:pt x="545190" y="1261706"/>
                </a:lnTo>
                <a:lnTo>
                  <a:pt x="551466" y="1212830"/>
                </a:lnTo>
                <a:lnTo>
                  <a:pt x="559604" y="1164098"/>
                </a:lnTo>
                <a:lnTo>
                  <a:pt x="568792" y="1116318"/>
                </a:lnTo>
                <a:lnTo>
                  <a:pt x="578216" y="1070296"/>
                </a:lnTo>
                <a:lnTo>
                  <a:pt x="589771" y="1012988"/>
                </a:lnTo>
                <a:lnTo>
                  <a:pt x="599587" y="959455"/>
                </a:lnTo>
                <a:lnTo>
                  <a:pt x="607135" y="909407"/>
                </a:lnTo>
                <a:lnTo>
                  <a:pt x="611887" y="862558"/>
                </a:lnTo>
                <a:lnTo>
                  <a:pt x="613316" y="818618"/>
                </a:lnTo>
                <a:lnTo>
                  <a:pt x="610894" y="777298"/>
                </a:lnTo>
                <a:lnTo>
                  <a:pt x="604094" y="738310"/>
                </a:lnTo>
                <a:lnTo>
                  <a:pt x="592387" y="701365"/>
                </a:lnTo>
                <a:lnTo>
                  <a:pt x="558464" y="638377"/>
                </a:lnTo>
                <a:lnTo>
                  <a:pt x="535255" y="607060"/>
                </a:lnTo>
                <a:lnTo>
                  <a:pt x="508119" y="575734"/>
                </a:lnTo>
                <a:lnTo>
                  <a:pt x="477234" y="544303"/>
                </a:lnTo>
                <a:lnTo>
                  <a:pt x="442780" y="512674"/>
                </a:lnTo>
                <a:lnTo>
                  <a:pt x="404934" y="480752"/>
                </a:lnTo>
                <a:lnTo>
                  <a:pt x="363876" y="448441"/>
                </a:lnTo>
                <a:lnTo>
                  <a:pt x="319783" y="415646"/>
                </a:lnTo>
                <a:lnTo>
                  <a:pt x="272834" y="382273"/>
                </a:lnTo>
                <a:lnTo>
                  <a:pt x="223208" y="348227"/>
                </a:lnTo>
                <a:lnTo>
                  <a:pt x="171083" y="313413"/>
                </a:lnTo>
                <a:lnTo>
                  <a:pt x="60051" y="241100"/>
                </a:lnTo>
                <a:lnTo>
                  <a:pt x="34872" y="219972"/>
                </a:lnTo>
                <a:lnTo>
                  <a:pt x="15984" y="193698"/>
                </a:lnTo>
                <a:lnTo>
                  <a:pt x="4117" y="163615"/>
                </a:lnTo>
                <a:lnTo>
                  <a:pt x="0" y="131049"/>
                </a:lnTo>
                <a:lnTo>
                  <a:pt x="10327" y="80039"/>
                </a:lnTo>
                <a:lnTo>
                  <a:pt x="38491" y="38383"/>
                </a:lnTo>
                <a:lnTo>
                  <a:pt x="80265" y="10298"/>
                </a:lnTo>
                <a:lnTo>
                  <a:pt x="131419" y="0"/>
                </a:lnTo>
                <a:lnTo>
                  <a:pt x="182574" y="10298"/>
                </a:lnTo>
                <a:lnTo>
                  <a:pt x="205263" y="25553"/>
                </a:lnTo>
                <a:lnTo>
                  <a:pt x="262839" y="131058"/>
                </a:lnTo>
                <a:lnTo>
                  <a:pt x="371434" y="131058"/>
                </a:lnTo>
                <a:lnTo>
                  <a:pt x="408753" y="156432"/>
                </a:lnTo>
                <a:lnTo>
                  <a:pt x="450486" y="185693"/>
                </a:lnTo>
                <a:lnTo>
                  <a:pt x="491758" y="215735"/>
                </a:lnTo>
                <a:lnTo>
                  <a:pt x="532294" y="246583"/>
                </a:lnTo>
                <a:lnTo>
                  <a:pt x="571818" y="278261"/>
                </a:lnTo>
                <a:lnTo>
                  <a:pt x="610057" y="310793"/>
                </a:lnTo>
                <a:lnTo>
                  <a:pt x="646735" y="344203"/>
                </a:lnTo>
                <a:lnTo>
                  <a:pt x="681577" y="378516"/>
                </a:lnTo>
                <a:lnTo>
                  <a:pt x="714309" y="413754"/>
                </a:lnTo>
                <a:lnTo>
                  <a:pt x="744656" y="449943"/>
                </a:lnTo>
                <a:lnTo>
                  <a:pt x="772342" y="487107"/>
                </a:lnTo>
                <a:lnTo>
                  <a:pt x="797093" y="525268"/>
                </a:lnTo>
                <a:lnTo>
                  <a:pt x="818635" y="564453"/>
                </a:lnTo>
                <a:lnTo>
                  <a:pt x="836691" y="604684"/>
                </a:lnTo>
                <a:lnTo>
                  <a:pt x="853647" y="654648"/>
                </a:lnTo>
                <a:lnTo>
                  <a:pt x="865395" y="705023"/>
                </a:lnTo>
                <a:lnTo>
                  <a:pt x="872534" y="755484"/>
                </a:lnTo>
                <a:lnTo>
                  <a:pt x="875664" y="805704"/>
                </a:lnTo>
                <a:lnTo>
                  <a:pt x="875383" y="855359"/>
                </a:lnTo>
                <a:lnTo>
                  <a:pt x="872292" y="904122"/>
                </a:lnTo>
                <a:lnTo>
                  <a:pt x="866989" y="951670"/>
                </a:lnTo>
                <a:lnTo>
                  <a:pt x="860074" y="997675"/>
                </a:lnTo>
                <a:lnTo>
                  <a:pt x="852146" y="1041813"/>
                </a:lnTo>
                <a:lnTo>
                  <a:pt x="843804" y="1083759"/>
                </a:lnTo>
                <a:lnTo>
                  <a:pt x="835648" y="1123187"/>
                </a:lnTo>
                <a:lnTo>
                  <a:pt x="826378" y="1168529"/>
                </a:lnTo>
                <a:lnTo>
                  <a:pt x="818216" y="1210917"/>
                </a:lnTo>
                <a:lnTo>
                  <a:pt x="811514" y="1250845"/>
                </a:lnTo>
                <a:lnTo>
                  <a:pt x="806620" y="1288808"/>
                </a:lnTo>
                <a:lnTo>
                  <a:pt x="803158" y="1347871"/>
                </a:lnTo>
                <a:lnTo>
                  <a:pt x="805273" y="1403382"/>
                </a:lnTo>
                <a:lnTo>
                  <a:pt x="812685" y="1455381"/>
                </a:lnTo>
                <a:lnTo>
                  <a:pt x="825112" y="1503908"/>
                </a:lnTo>
                <a:lnTo>
                  <a:pt x="842275" y="1549005"/>
                </a:lnTo>
                <a:lnTo>
                  <a:pt x="863892" y="1590712"/>
                </a:lnTo>
                <a:lnTo>
                  <a:pt x="889684" y="1629069"/>
                </a:lnTo>
                <a:lnTo>
                  <a:pt x="919369" y="1664118"/>
                </a:lnTo>
                <a:lnTo>
                  <a:pt x="948323" y="1692285"/>
                </a:lnTo>
                <a:lnTo>
                  <a:pt x="980287" y="1718886"/>
                </a:lnTo>
                <a:lnTo>
                  <a:pt x="1015151" y="1744180"/>
                </a:lnTo>
                <a:lnTo>
                  <a:pt x="1052806" y="1768429"/>
                </a:lnTo>
                <a:lnTo>
                  <a:pt x="1093140" y="1791891"/>
                </a:lnTo>
                <a:lnTo>
                  <a:pt x="1136045" y="1814828"/>
                </a:lnTo>
                <a:lnTo>
                  <a:pt x="1181409" y="1837498"/>
                </a:lnTo>
                <a:lnTo>
                  <a:pt x="1229123" y="1860162"/>
                </a:lnTo>
                <a:lnTo>
                  <a:pt x="1325499" y="1903967"/>
                </a:lnTo>
                <a:lnTo>
                  <a:pt x="1229608" y="1903967"/>
                </a:lnTo>
                <a:lnTo>
                  <a:pt x="1143442" y="1937594"/>
                </a:lnTo>
                <a:lnTo>
                  <a:pt x="1098388" y="1955869"/>
                </a:lnTo>
                <a:lnTo>
                  <a:pt x="1052614" y="1975415"/>
                </a:lnTo>
                <a:lnTo>
                  <a:pt x="1006569" y="1996452"/>
                </a:lnTo>
                <a:lnTo>
                  <a:pt x="961596" y="2018759"/>
                </a:lnTo>
                <a:close/>
              </a:path>
              <a:path w="1409065" h="4063365">
                <a:moveTo>
                  <a:pt x="371434" y="131058"/>
                </a:moveTo>
                <a:lnTo>
                  <a:pt x="262837" y="131049"/>
                </a:lnTo>
                <a:lnTo>
                  <a:pt x="252511" y="80039"/>
                </a:lnTo>
                <a:lnTo>
                  <a:pt x="224347" y="38383"/>
                </a:lnTo>
                <a:lnTo>
                  <a:pt x="205263" y="25553"/>
                </a:lnTo>
                <a:lnTo>
                  <a:pt x="202788" y="21016"/>
                </a:lnTo>
                <a:lnTo>
                  <a:pt x="325002" y="100161"/>
                </a:lnTo>
                <a:lnTo>
                  <a:pt x="366833" y="127930"/>
                </a:lnTo>
                <a:lnTo>
                  <a:pt x="371434" y="131058"/>
                </a:lnTo>
                <a:close/>
              </a:path>
              <a:path w="1409065" h="4063365">
                <a:moveTo>
                  <a:pt x="262839" y="131058"/>
                </a:moveTo>
                <a:lnTo>
                  <a:pt x="205263" y="25553"/>
                </a:lnTo>
                <a:lnTo>
                  <a:pt x="224347" y="38383"/>
                </a:lnTo>
                <a:lnTo>
                  <a:pt x="252511" y="80039"/>
                </a:lnTo>
                <a:lnTo>
                  <a:pt x="262839" y="131058"/>
                </a:lnTo>
                <a:close/>
              </a:path>
              <a:path w="1409065" h="4063365">
                <a:moveTo>
                  <a:pt x="578215" y="1070297"/>
                </a:moveTo>
                <a:close/>
              </a:path>
              <a:path w="1409065" h="4063365">
                <a:moveTo>
                  <a:pt x="1223512" y="2145624"/>
                </a:moveTo>
                <a:lnTo>
                  <a:pt x="1139284" y="2107697"/>
                </a:lnTo>
                <a:lnTo>
                  <a:pt x="1095905" y="2087552"/>
                </a:lnTo>
                <a:lnTo>
                  <a:pt x="1052131" y="2066419"/>
                </a:lnTo>
                <a:lnTo>
                  <a:pt x="1008297" y="2044147"/>
                </a:lnTo>
                <a:lnTo>
                  <a:pt x="964739" y="2020588"/>
                </a:lnTo>
                <a:lnTo>
                  <a:pt x="961596" y="2018759"/>
                </a:lnTo>
                <a:lnTo>
                  <a:pt x="1006569" y="1996452"/>
                </a:lnTo>
                <a:lnTo>
                  <a:pt x="1052614" y="1975415"/>
                </a:lnTo>
                <a:lnTo>
                  <a:pt x="1098388" y="1955869"/>
                </a:lnTo>
                <a:lnTo>
                  <a:pt x="1143442" y="1937594"/>
                </a:lnTo>
                <a:lnTo>
                  <a:pt x="1229608" y="1903967"/>
                </a:lnTo>
                <a:lnTo>
                  <a:pt x="1223512" y="2145624"/>
                </a:lnTo>
                <a:close/>
              </a:path>
              <a:path w="1409065" h="4063365">
                <a:moveTo>
                  <a:pt x="1329528" y="2145624"/>
                </a:moveTo>
                <a:lnTo>
                  <a:pt x="1223512" y="2145624"/>
                </a:lnTo>
                <a:lnTo>
                  <a:pt x="1229608" y="1903967"/>
                </a:lnTo>
                <a:lnTo>
                  <a:pt x="1325499" y="1903967"/>
                </a:lnTo>
                <a:lnTo>
                  <a:pt x="1331160" y="1906514"/>
                </a:lnTo>
                <a:lnTo>
                  <a:pt x="1363847" y="1927410"/>
                </a:lnTo>
                <a:lnTo>
                  <a:pt x="1388554" y="1956253"/>
                </a:lnTo>
                <a:lnTo>
                  <a:pt x="1403952" y="1990939"/>
                </a:lnTo>
                <a:lnTo>
                  <a:pt x="1408714" y="2029364"/>
                </a:lnTo>
                <a:lnTo>
                  <a:pt x="1402021" y="2067502"/>
                </a:lnTo>
                <a:lnTo>
                  <a:pt x="1384893" y="2101372"/>
                </a:lnTo>
                <a:lnTo>
                  <a:pt x="1358763" y="2128940"/>
                </a:lnTo>
                <a:lnTo>
                  <a:pt x="1329528" y="2145624"/>
                </a:lnTo>
                <a:close/>
              </a:path>
              <a:path w="1409065" h="4063365">
                <a:moveTo>
                  <a:pt x="864472" y="3058658"/>
                </a:moveTo>
                <a:lnTo>
                  <a:pt x="598327" y="3058657"/>
                </a:lnTo>
                <a:lnTo>
                  <a:pt x="589364" y="3002175"/>
                </a:lnTo>
                <a:lnTo>
                  <a:pt x="580665" y="2940918"/>
                </a:lnTo>
                <a:lnTo>
                  <a:pt x="575315" y="2896759"/>
                </a:lnTo>
                <a:lnTo>
                  <a:pt x="570626" y="2850011"/>
                </a:lnTo>
                <a:lnTo>
                  <a:pt x="566916" y="2801110"/>
                </a:lnTo>
                <a:lnTo>
                  <a:pt x="564504" y="2750491"/>
                </a:lnTo>
                <a:lnTo>
                  <a:pt x="563706" y="2698591"/>
                </a:lnTo>
                <a:lnTo>
                  <a:pt x="564841" y="2645845"/>
                </a:lnTo>
                <a:lnTo>
                  <a:pt x="568228" y="2592690"/>
                </a:lnTo>
                <a:lnTo>
                  <a:pt x="574184" y="2539561"/>
                </a:lnTo>
                <a:lnTo>
                  <a:pt x="583027" y="2486894"/>
                </a:lnTo>
                <a:lnTo>
                  <a:pt x="595075" y="2435127"/>
                </a:lnTo>
                <a:lnTo>
                  <a:pt x="610646" y="2384693"/>
                </a:lnTo>
                <a:lnTo>
                  <a:pt x="630059" y="2336030"/>
                </a:lnTo>
                <a:lnTo>
                  <a:pt x="653631" y="2289574"/>
                </a:lnTo>
                <a:lnTo>
                  <a:pt x="682021" y="2245115"/>
                </a:lnTo>
                <a:lnTo>
                  <a:pt x="714160" y="2204148"/>
                </a:lnTo>
                <a:lnTo>
                  <a:pt x="749601" y="2166448"/>
                </a:lnTo>
                <a:lnTo>
                  <a:pt x="787897" y="2131795"/>
                </a:lnTo>
                <a:lnTo>
                  <a:pt x="828601" y="2099966"/>
                </a:lnTo>
                <a:lnTo>
                  <a:pt x="871267" y="2070739"/>
                </a:lnTo>
                <a:lnTo>
                  <a:pt x="915448" y="2043892"/>
                </a:lnTo>
                <a:lnTo>
                  <a:pt x="960698" y="2019204"/>
                </a:lnTo>
                <a:lnTo>
                  <a:pt x="961596" y="2018759"/>
                </a:lnTo>
                <a:lnTo>
                  <a:pt x="964739" y="2020588"/>
                </a:lnTo>
                <a:lnTo>
                  <a:pt x="1008297" y="2044147"/>
                </a:lnTo>
                <a:lnTo>
                  <a:pt x="1052131" y="2066419"/>
                </a:lnTo>
                <a:lnTo>
                  <a:pt x="1095905" y="2087552"/>
                </a:lnTo>
                <a:lnTo>
                  <a:pt x="1139284" y="2107697"/>
                </a:lnTo>
                <a:lnTo>
                  <a:pt x="1223512" y="2145624"/>
                </a:lnTo>
                <a:lnTo>
                  <a:pt x="1329528" y="2145624"/>
                </a:lnTo>
                <a:lnTo>
                  <a:pt x="1325065" y="2148171"/>
                </a:lnTo>
                <a:lnTo>
                  <a:pt x="1266391" y="2171196"/>
                </a:lnTo>
                <a:lnTo>
                  <a:pt x="1211140" y="2193566"/>
                </a:lnTo>
                <a:lnTo>
                  <a:pt x="1159397" y="2215606"/>
                </a:lnTo>
                <a:lnTo>
                  <a:pt x="1111250" y="2237642"/>
                </a:lnTo>
                <a:lnTo>
                  <a:pt x="1066785" y="2259999"/>
                </a:lnTo>
                <a:lnTo>
                  <a:pt x="1026088" y="2283000"/>
                </a:lnTo>
                <a:lnTo>
                  <a:pt x="989247" y="2306971"/>
                </a:lnTo>
                <a:lnTo>
                  <a:pt x="956346" y="2332236"/>
                </a:lnTo>
                <a:lnTo>
                  <a:pt x="927474" y="2359121"/>
                </a:lnTo>
                <a:lnTo>
                  <a:pt x="882161" y="2419049"/>
                </a:lnTo>
                <a:lnTo>
                  <a:pt x="864832" y="2454833"/>
                </a:lnTo>
                <a:lnTo>
                  <a:pt x="851082" y="2494461"/>
                </a:lnTo>
                <a:lnTo>
                  <a:pt x="840655" y="2537448"/>
                </a:lnTo>
                <a:lnTo>
                  <a:pt x="833299" y="2583313"/>
                </a:lnTo>
                <a:lnTo>
                  <a:pt x="828759" y="2631570"/>
                </a:lnTo>
                <a:lnTo>
                  <a:pt x="826782" y="2681738"/>
                </a:lnTo>
                <a:lnTo>
                  <a:pt x="827114" y="2733333"/>
                </a:lnTo>
                <a:lnTo>
                  <a:pt x="829502" y="2785873"/>
                </a:lnTo>
                <a:lnTo>
                  <a:pt x="833691" y="2838873"/>
                </a:lnTo>
                <a:lnTo>
                  <a:pt x="839428" y="2891850"/>
                </a:lnTo>
                <a:lnTo>
                  <a:pt x="846459" y="2944323"/>
                </a:lnTo>
                <a:lnTo>
                  <a:pt x="852215" y="2982051"/>
                </a:lnTo>
                <a:lnTo>
                  <a:pt x="860437" y="3033162"/>
                </a:lnTo>
                <a:lnTo>
                  <a:pt x="863050" y="3049528"/>
                </a:lnTo>
                <a:lnTo>
                  <a:pt x="864472" y="3058658"/>
                </a:lnTo>
                <a:close/>
              </a:path>
              <a:path w="1409065" h="4063365">
                <a:moveTo>
                  <a:pt x="586357" y="2982051"/>
                </a:moveTo>
                <a:close/>
              </a:path>
              <a:path w="1409065" h="4063365">
                <a:moveTo>
                  <a:pt x="144861" y="4062961"/>
                </a:moveTo>
                <a:lnTo>
                  <a:pt x="96617" y="4048481"/>
                </a:lnTo>
                <a:lnTo>
                  <a:pt x="56249" y="4015502"/>
                </a:lnTo>
                <a:lnTo>
                  <a:pt x="31873" y="3969488"/>
                </a:lnTo>
                <a:lnTo>
                  <a:pt x="27244" y="3919461"/>
                </a:lnTo>
                <a:lnTo>
                  <a:pt x="41765" y="3871353"/>
                </a:lnTo>
                <a:lnTo>
                  <a:pt x="74838" y="3831097"/>
                </a:lnTo>
                <a:lnTo>
                  <a:pt x="217194" y="3714151"/>
                </a:lnTo>
                <a:lnTo>
                  <a:pt x="261752" y="3676774"/>
                </a:lnTo>
                <a:lnTo>
                  <a:pt x="304542" y="3640247"/>
                </a:lnTo>
                <a:lnTo>
                  <a:pt x="345372" y="3604599"/>
                </a:lnTo>
                <a:lnTo>
                  <a:pt x="384048" y="3569857"/>
                </a:lnTo>
                <a:lnTo>
                  <a:pt x="420378" y="3536050"/>
                </a:lnTo>
                <a:lnTo>
                  <a:pt x="454170" y="3503207"/>
                </a:lnTo>
                <a:lnTo>
                  <a:pt x="485231" y="3471356"/>
                </a:lnTo>
                <a:lnTo>
                  <a:pt x="513368" y="3440525"/>
                </a:lnTo>
                <a:lnTo>
                  <a:pt x="538389" y="3410742"/>
                </a:lnTo>
                <a:lnTo>
                  <a:pt x="578313" y="3354437"/>
                </a:lnTo>
                <a:lnTo>
                  <a:pt x="599511" y="3312754"/>
                </a:lnTo>
                <a:lnTo>
                  <a:pt x="611897" y="3271450"/>
                </a:lnTo>
                <a:lnTo>
                  <a:pt x="616643" y="3227523"/>
                </a:lnTo>
                <a:lnTo>
                  <a:pt x="614925" y="3177974"/>
                </a:lnTo>
                <a:lnTo>
                  <a:pt x="607918" y="3119801"/>
                </a:lnTo>
                <a:lnTo>
                  <a:pt x="600937" y="3074811"/>
                </a:lnTo>
                <a:lnTo>
                  <a:pt x="598327" y="3058657"/>
                </a:lnTo>
                <a:lnTo>
                  <a:pt x="864472" y="3058658"/>
                </a:lnTo>
                <a:lnTo>
                  <a:pt x="865595" y="3065868"/>
                </a:lnTo>
                <a:lnTo>
                  <a:pt x="868020" y="3082074"/>
                </a:lnTo>
                <a:lnTo>
                  <a:pt x="873662" y="3124647"/>
                </a:lnTo>
                <a:lnTo>
                  <a:pt x="877749" y="3167657"/>
                </a:lnTo>
                <a:lnTo>
                  <a:pt x="879571" y="3211214"/>
                </a:lnTo>
                <a:lnTo>
                  <a:pt x="878420" y="3255424"/>
                </a:lnTo>
                <a:lnTo>
                  <a:pt x="873585" y="3300395"/>
                </a:lnTo>
                <a:lnTo>
                  <a:pt x="864358" y="3346237"/>
                </a:lnTo>
                <a:lnTo>
                  <a:pt x="850029" y="3393056"/>
                </a:lnTo>
                <a:lnTo>
                  <a:pt x="829889" y="3440961"/>
                </a:lnTo>
                <a:lnTo>
                  <a:pt x="803228" y="3490060"/>
                </a:lnTo>
                <a:lnTo>
                  <a:pt x="781775" y="3523078"/>
                </a:lnTo>
                <a:lnTo>
                  <a:pt x="757330" y="3556541"/>
                </a:lnTo>
                <a:lnTo>
                  <a:pt x="730144" y="3590380"/>
                </a:lnTo>
                <a:lnTo>
                  <a:pt x="700468" y="3624529"/>
                </a:lnTo>
                <a:lnTo>
                  <a:pt x="668550" y="3658920"/>
                </a:lnTo>
                <a:lnTo>
                  <a:pt x="634643" y="3693487"/>
                </a:lnTo>
                <a:lnTo>
                  <a:pt x="598995" y="3728163"/>
                </a:lnTo>
                <a:lnTo>
                  <a:pt x="561858" y="3762880"/>
                </a:lnTo>
                <a:lnTo>
                  <a:pt x="523482" y="3797570"/>
                </a:lnTo>
                <a:lnTo>
                  <a:pt x="484116" y="3832168"/>
                </a:lnTo>
                <a:lnTo>
                  <a:pt x="444012" y="3866605"/>
                </a:lnTo>
                <a:lnTo>
                  <a:pt x="403420" y="3900815"/>
                </a:lnTo>
                <a:lnTo>
                  <a:pt x="241173" y="4034038"/>
                </a:lnTo>
                <a:lnTo>
                  <a:pt x="195029" y="4058346"/>
                </a:lnTo>
                <a:lnTo>
                  <a:pt x="144861" y="4062961"/>
                </a:lnTo>
                <a:close/>
              </a:path>
              <a:path w="1409065" h="4063365">
                <a:moveTo>
                  <a:pt x="607918" y="3119803"/>
                </a:move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8/23/2023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8/23/2023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8/23/2023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E3E4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00111" y="197340"/>
            <a:ext cx="12400280" cy="5130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53649" y="2459389"/>
            <a:ext cx="17580700" cy="42392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8/23/2023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E7E7E9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67262" y="323802"/>
            <a:ext cx="7096124" cy="7086599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953729" y="732032"/>
            <a:ext cx="7026909" cy="44831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6100"/>
              </a:lnSpc>
              <a:spcBef>
                <a:spcPts val="95"/>
              </a:spcBef>
            </a:pPr>
            <a:r>
              <a:rPr sz="8400" b="1" spc="200" dirty="0">
                <a:solidFill>
                  <a:srgbClr val="040505"/>
                </a:solidFill>
                <a:latin typeface="Arial"/>
                <a:cs typeface="Arial"/>
              </a:rPr>
              <a:t>OPERATION </a:t>
            </a:r>
            <a:r>
              <a:rPr sz="8400" b="1" spc="204" dirty="0">
                <a:solidFill>
                  <a:srgbClr val="040505"/>
                </a:solidFill>
                <a:latin typeface="Arial"/>
                <a:cs typeface="Arial"/>
              </a:rPr>
              <a:t> </a:t>
            </a:r>
            <a:r>
              <a:rPr sz="8400" b="1" spc="425" dirty="0">
                <a:solidFill>
                  <a:srgbClr val="040505"/>
                </a:solidFill>
                <a:latin typeface="Arial"/>
                <a:cs typeface="Arial"/>
              </a:rPr>
              <a:t>AND</a:t>
            </a:r>
            <a:r>
              <a:rPr sz="8400" b="1" spc="330" dirty="0">
                <a:solidFill>
                  <a:srgbClr val="040505"/>
                </a:solidFill>
                <a:latin typeface="Arial"/>
                <a:cs typeface="Arial"/>
              </a:rPr>
              <a:t> </a:t>
            </a:r>
            <a:r>
              <a:rPr sz="8400" b="1" spc="114" dirty="0">
                <a:solidFill>
                  <a:srgbClr val="040505"/>
                </a:solidFill>
                <a:latin typeface="Arial"/>
                <a:cs typeface="Arial"/>
              </a:rPr>
              <a:t>METRIC</a:t>
            </a:r>
            <a:endParaRPr sz="8400" dirty="0">
              <a:latin typeface="Arial"/>
              <a:cs typeface="Arial"/>
            </a:endParaRPr>
          </a:p>
          <a:p>
            <a:pPr marL="358775">
              <a:lnSpc>
                <a:spcPct val="100000"/>
              </a:lnSpc>
              <a:spcBef>
                <a:spcPts val="1620"/>
              </a:spcBef>
            </a:pPr>
            <a:r>
              <a:rPr sz="8400" b="1" spc="80" dirty="0">
                <a:solidFill>
                  <a:srgbClr val="040505"/>
                </a:solidFill>
                <a:latin typeface="Arial"/>
                <a:cs typeface="Arial"/>
              </a:rPr>
              <a:t>ANALYTICS</a:t>
            </a:r>
            <a:endParaRPr sz="8400" dirty="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3716000" y="9233085"/>
            <a:ext cx="5181600" cy="64376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100" b="1" spc="45" dirty="0">
                <a:latin typeface="Tahoma"/>
                <a:cs typeface="Tahoma"/>
              </a:rPr>
              <a:t>B</a:t>
            </a:r>
            <a:r>
              <a:rPr sz="4100" b="1" spc="5" dirty="0">
                <a:latin typeface="Tahoma"/>
                <a:cs typeface="Tahoma"/>
              </a:rPr>
              <a:t>y</a:t>
            </a:r>
            <a:r>
              <a:rPr sz="4100" b="1" spc="-190" dirty="0">
                <a:latin typeface="Tahoma"/>
                <a:cs typeface="Tahoma"/>
              </a:rPr>
              <a:t>-</a:t>
            </a:r>
            <a:r>
              <a:rPr sz="4100" b="1" spc="-235" dirty="0">
                <a:latin typeface="Tahoma"/>
                <a:cs typeface="Tahoma"/>
              </a:rPr>
              <a:t> </a:t>
            </a:r>
            <a:r>
              <a:rPr lang="en-US" sz="4100" b="1" spc="-85" dirty="0">
                <a:latin typeface="Tahoma"/>
                <a:cs typeface="Tahoma"/>
              </a:rPr>
              <a:t>Abdul Gafoor</a:t>
            </a:r>
            <a:endParaRPr sz="4100" dirty="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57877" y="2032051"/>
            <a:ext cx="14030324" cy="8254948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82996" y="106804"/>
            <a:ext cx="16741775" cy="2273300"/>
          </a:xfrm>
          <a:prstGeom prst="rect">
            <a:avLst/>
          </a:prstGeom>
        </p:spPr>
        <p:txBody>
          <a:bodyPr vert="horz" wrap="square" lIns="0" tIns="869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85"/>
              </a:spcBef>
              <a:tabLst>
                <a:tab pos="7734934" algn="l"/>
              </a:tabLst>
            </a:pPr>
            <a:r>
              <a:rPr sz="3200" b="1" spc="95" dirty="0">
                <a:latin typeface="Tahoma"/>
                <a:cs typeface="Tahoma"/>
              </a:rPr>
              <a:t>C</a:t>
            </a:r>
            <a:r>
              <a:rPr sz="3200" b="1" spc="-320" dirty="0">
                <a:latin typeface="Tahoma"/>
                <a:cs typeface="Tahoma"/>
              </a:rPr>
              <a:t>)</a:t>
            </a:r>
            <a:r>
              <a:rPr sz="3200" b="1" spc="-185" dirty="0">
                <a:latin typeface="Tahoma"/>
                <a:cs typeface="Tahoma"/>
              </a:rPr>
              <a:t> </a:t>
            </a:r>
            <a:r>
              <a:rPr sz="3200" b="1" spc="-25" dirty="0">
                <a:latin typeface="Tahoma"/>
                <a:cs typeface="Tahoma"/>
              </a:rPr>
              <a:t>P</a:t>
            </a:r>
            <a:r>
              <a:rPr sz="3200" b="1" spc="-35" dirty="0">
                <a:latin typeface="Tahoma"/>
                <a:cs typeface="Tahoma"/>
              </a:rPr>
              <a:t>e</a:t>
            </a:r>
            <a:r>
              <a:rPr sz="3200" b="1" spc="-45" dirty="0">
                <a:latin typeface="Tahoma"/>
                <a:cs typeface="Tahoma"/>
              </a:rPr>
              <a:t>r</a:t>
            </a:r>
            <a:r>
              <a:rPr sz="3200" b="1" spc="80" dirty="0">
                <a:latin typeface="Tahoma"/>
                <a:cs typeface="Tahoma"/>
              </a:rPr>
              <a:t>c</a:t>
            </a:r>
            <a:r>
              <a:rPr sz="3200" b="1" spc="-35" dirty="0">
                <a:latin typeface="Tahoma"/>
                <a:cs typeface="Tahoma"/>
              </a:rPr>
              <a:t>en</a:t>
            </a:r>
            <a:r>
              <a:rPr sz="3200" b="1" dirty="0">
                <a:latin typeface="Tahoma"/>
                <a:cs typeface="Tahoma"/>
              </a:rPr>
              <a:t>t</a:t>
            </a:r>
            <a:r>
              <a:rPr sz="3200" b="1" spc="-105" dirty="0">
                <a:latin typeface="Tahoma"/>
                <a:cs typeface="Tahoma"/>
              </a:rPr>
              <a:t>a</a:t>
            </a:r>
            <a:r>
              <a:rPr sz="3200" b="1" spc="-229" dirty="0">
                <a:latin typeface="Tahoma"/>
                <a:cs typeface="Tahoma"/>
              </a:rPr>
              <a:t>g</a:t>
            </a:r>
            <a:r>
              <a:rPr sz="3200" b="1" spc="-30" dirty="0">
                <a:latin typeface="Tahoma"/>
                <a:cs typeface="Tahoma"/>
              </a:rPr>
              <a:t>e</a:t>
            </a:r>
            <a:r>
              <a:rPr sz="3200" b="1" spc="-185" dirty="0">
                <a:latin typeface="Tahoma"/>
                <a:cs typeface="Tahoma"/>
              </a:rPr>
              <a:t> </a:t>
            </a:r>
            <a:r>
              <a:rPr sz="3200" b="1" spc="-65" dirty="0">
                <a:latin typeface="Tahoma"/>
                <a:cs typeface="Tahoma"/>
              </a:rPr>
              <a:t>s</a:t>
            </a:r>
            <a:r>
              <a:rPr sz="3200" b="1" spc="-35" dirty="0">
                <a:latin typeface="Tahoma"/>
                <a:cs typeface="Tahoma"/>
              </a:rPr>
              <a:t>h</a:t>
            </a:r>
            <a:r>
              <a:rPr sz="3200" b="1" spc="-105" dirty="0">
                <a:latin typeface="Tahoma"/>
                <a:cs typeface="Tahoma"/>
              </a:rPr>
              <a:t>a</a:t>
            </a:r>
            <a:r>
              <a:rPr sz="3200" b="1" spc="-45" dirty="0">
                <a:latin typeface="Tahoma"/>
                <a:cs typeface="Tahoma"/>
              </a:rPr>
              <a:t>r</a:t>
            </a:r>
            <a:r>
              <a:rPr sz="3200" b="1" spc="-30" dirty="0">
                <a:latin typeface="Tahoma"/>
                <a:cs typeface="Tahoma"/>
              </a:rPr>
              <a:t>e</a:t>
            </a:r>
            <a:r>
              <a:rPr sz="3200" b="1" spc="-185" dirty="0">
                <a:latin typeface="Tahoma"/>
                <a:cs typeface="Tahoma"/>
              </a:rPr>
              <a:t> </a:t>
            </a:r>
            <a:r>
              <a:rPr sz="3200" b="1" spc="20" dirty="0">
                <a:latin typeface="Tahoma"/>
                <a:cs typeface="Tahoma"/>
              </a:rPr>
              <a:t>of</a:t>
            </a:r>
            <a:r>
              <a:rPr sz="3200" b="1" spc="-185" dirty="0">
                <a:latin typeface="Tahoma"/>
                <a:cs typeface="Tahoma"/>
              </a:rPr>
              <a:t> </a:t>
            </a:r>
            <a:r>
              <a:rPr sz="3200" b="1" spc="-35" dirty="0">
                <a:latin typeface="Tahoma"/>
                <a:cs typeface="Tahoma"/>
              </a:rPr>
              <a:t>e</a:t>
            </a:r>
            <a:r>
              <a:rPr sz="3200" b="1" spc="-105" dirty="0">
                <a:latin typeface="Tahoma"/>
                <a:cs typeface="Tahoma"/>
              </a:rPr>
              <a:t>a</a:t>
            </a:r>
            <a:r>
              <a:rPr sz="3200" b="1" spc="80" dirty="0">
                <a:latin typeface="Tahoma"/>
                <a:cs typeface="Tahoma"/>
              </a:rPr>
              <a:t>c</a:t>
            </a:r>
            <a:r>
              <a:rPr sz="3200" b="1" spc="-30" dirty="0">
                <a:latin typeface="Tahoma"/>
                <a:cs typeface="Tahoma"/>
              </a:rPr>
              <a:t>h</a:t>
            </a:r>
            <a:r>
              <a:rPr sz="3200" b="1" spc="-185" dirty="0">
                <a:latin typeface="Tahoma"/>
                <a:cs typeface="Tahoma"/>
              </a:rPr>
              <a:t> </a:t>
            </a:r>
            <a:r>
              <a:rPr sz="3200" b="1" spc="20" dirty="0">
                <a:latin typeface="Tahoma"/>
                <a:cs typeface="Tahoma"/>
              </a:rPr>
              <a:t>l</a:t>
            </a:r>
            <a:r>
              <a:rPr sz="3200" b="1" spc="-105" dirty="0">
                <a:latin typeface="Tahoma"/>
                <a:cs typeface="Tahoma"/>
              </a:rPr>
              <a:t>a</a:t>
            </a:r>
            <a:r>
              <a:rPr sz="3200" b="1" spc="-35" dirty="0">
                <a:latin typeface="Tahoma"/>
                <a:cs typeface="Tahoma"/>
              </a:rPr>
              <a:t>n</a:t>
            </a:r>
            <a:r>
              <a:rPr sz="3200" b="1" spc="-229" dirty="0">
                <a:latin typeface="Tahoma"/>
                <a:cs typeface="Tahoma"/>
              </a:rPr>
              <a:t>g</a:t>
            </a:r>
            <a:r>
              <a:rPr sz="3200" b="1" spc="-60" dirty="0">
                <a:latin typeface="Tahoma"/>
                <a:cs typeface="Tahoma"/>
              </a:rPr>
              <a:t>u</a:t>
            </a:r>
            <a:r>
              <a:rPr sz="3200" b="1" spc="-105" dirty="0">
                <a:latin typeface="Tahoma"/>
                <a:cs typeface="Tahoma"/>
              </a:rPr>
              <a:t>a</a:t>
            </a:r>
            <a:r>
              <a:rPr sz="3200" b="1" spc="-229" dirty="0">
                <a:latin typeface="Tahoma"/>
                <a:cs typeface="Tahoma"/>
              </a:rPr>
              <a:t>g</a:t>
            </a:r>
            <a:r>
              <a:rPr sz="3200" b="1" spc="-35" dirty="0">
                <a:latin typeface="Tahoma"/>
                <a:cs typeface="Tahoma"/>
              </a:rPr>
              <a:t>e</a:t>
            </a:r>
            <a:r>
              <a:rPr sz="3200" b="1" spc="-280" dirty="0">
                <a:latin typeface="Tahoma"/>
                <a:cs typeface="Tahoma"/>
              </a:rPr>
              <a:t>:</a:t>
            </a:r>
            <a:r>
              <a:rPr sz="3200" b="1" dirty="0">
                <a:latin typeface="Tahoma"/>
                <a:cs typeface="Tahoma"/>
              </a:rPr>
              <a:t>	</a:t>
            </a:r>
            <a:r>
              <a:rPr sz="3200" spc="-235" dirty="0">
                <a:latin typeface="Verdana"/>
                <a:cs typeface="Verdana"/>
              </a:rPr>
              <a:t>S</a:t>
            </a:r>
            <a:r>
              <a:rPr sz="3200" spc="-50" dirty="0">
                <a:latin typeface="Verdana"/>
                <a:cs typeface="Verdana"/>
              </a:rPr>
              <a:t>h</a:t>
            </a:r>
            <a:r>
              <a:rPr sz="3200" spc="-145" dirty="0">
                <a:latin typeface="Verdana"/>
                <a:cs typeface="Verdana"/>
              </a:rPr>
              <a:t>a</a:t>
            </a:r>
            <a:r>
              <a:rPr sz="3200" spc="-40" dirty="0">
                <a:latin typeface="Verdana"/>
                <a:cs typeface="Verdana"/>
              </a:rPr>
              <a:t>r</a:t>
            </a:r>
            <a:r>
              <a:rPr sz="3200" spc="-70" dirty="0">
                <a:latin typeface="Verdana"/>
                <a:cs typeface="Verdana"/>
              </a:rPr>
              <a:t>e</a:t>
            </a:r>
            <a:r>
              <a:rPr sz="3200" spc="-345" dirty="0">
                <a:latin typeface="Verdana"/>
                <a:cs typeface="Verdana"/>
              </a:rPr>
              <a:t> </a:t>
            </a:r>
            <a:r>
              <a:rPr sz="3200" spc="30" dirty="0">
                <a:latin typeface="Verdana"/>
                <a:cs typeface="Verdana"/>
              </a:rPr>
              <a:t>o</a:t>
            </a:r>
            <a:r>
              <a:rPr sz="3200" spc="100" dirty="0">
                <a:latin typeface="Verdana"/>
                <a:cs typeface="Verdana"/>
              </a:rPr>
              <a:t>f</a:t>
            </a:r>
            <a:r>
              <a:rPr sz="3200" spc="-345" dirty="0">
                <a:latin typeface="Verdana"/>
                <a:cs typeface="Verdana"/>
              </a:rPr>
              <a:t> </a:t>
            </a:r>
            <a:r>
              <a:rPr sz="3200" spc="-75" dirty="0">
                <a:latin typeface="Verdana"/>
                <a:cs typeface="Verdana"/>
              </a:rPr>
              <a:t>e</a:t>
            </a:r>
            <a:r>
              <a:rPr sz="3200" spc="-145" dirty="0">
                <a:latin typeface="Verdana"/>
                <a:cs typeface="Verdana"/>
              </a:rPr>
              <a:t>a</a:t>
            </a:r>
            <a:r>
              <a:rPr sz="3200" spc="100" dirty="0">
                <a:latin typeface="Verdana"/>
                <a:cs typeface="Verdana"/>
              </a:rPr>
              <a:t>c</a:t>
            </a:r>
            <a:r>
              <a:rPr sz="3200" spc="-45" dirty="0">
                <a:latin typeface="Verdana"/>
                <a:cs typeface="Verdana"/>
              </a:rPr>
              <a:t>h</a:t>
            </a:r>
            <a:r>
              <a:rPr sz="3200" spc="-345" dirty="0">
                <a:latin typeface="Verdana"/>
                <a:cs typeface="Verdana"/>
              </a:rPr>
              <a:t> </a:t>
            </a:r>
            <a:r>
              <a:rPr sz="3200" spc="50" dirty="0">
                <a:latin typeface="Verdana"/>
                <a:cs typeface="Verdana"/>
              </a:rPr>
              <a:t>l</a:t>
            </a:r>
            <a:r>
              <a:rPr sz="3200" spc="-145" dirty="0">
                <a:latin typeface="Verdana"/>
                <a:cs typeface="Verdana"/>
              </a:rPr>
              <a:t>a</a:t>
            </a:r>
            <a:r>
              <a:rPr sz="3200" spc="-50" dirty="0">
                <a:latin typeface="Verdana"/>
                <a:cs typeface="Verdana"/>
              </a:rPr>
              <a:t>n</a:t>
            </a:r>
            <a:r>
              <a:rPr sz="3200" spc="-235" dirty="0">
                <a:latin typeface="Verdana"/>
                <a:cs typeface="Verdana"/>
              </a:rPr>
              <a:t>g</a:t>
            </a:r>
            <a:r>
              <a:rPr sz="3200" spc="-75" dirty="0">
                <a:latin typeface="Verdana"/>
                <a:cs typeface="Verdana"/>
              </a:rPr>
              <a:t>u</a:t>
            </a:r>
            <a:r>
              <a:rPr sz="3200" spc="-145" dirty="0">
                <a:latin typeface="Verdana"/>
                <a:cs typeface="Verdana"/>
              </a:rPr>
              <a:t>a</a:t>
            </a:r>
            <a:r>
              <a:rPr sz="3200" spc="-235" dirty="0">
                <a:latin typeface="Verdana"/>
                <a:cs typeface="Verdana"/>
              </a:rPr>
              <a:t>g</a:t>
            </a:r>
            <a:r>
              <a:rPr sz="3200" spc="-70" dirty="0">
                <a:latin typeface="Verdana"/>
                <a:cs typeface="Verdana"/>
              </a:rPr>
              <a:t>e</a:t>
            </a:r>
            <a:r>
              <a:rPr sz="3200" spc="-345" dirty="0">
                <a:latin typeface="Verdana"/>
                <a:cs typeface="Verdana"/>
              </a:rPr>
              <a:t> </a:t>
            </a:r>
            <a:r>
              <a:rPr sz="3200" spc="95" dirty="0">
                <a:latin typeface="Verdana"/>
                <a:cs typeface="Verdana"/>
              </a:rPr>
              <a:t>f</a:t>
            </a:r>
            <a:r>
              <a:rPr sz="3200" spc="30" dirty="0">
                <a:latin typeface="Verdana"/>
                <a:cs typeface="Verdana"/>
              </a:rPr>
              <a:t>o</a:t>
            </a:r>
            <a:r>
              <a:rPr sz="3200" spc="-35" dirty="0">
                <a:latin typeface="Verdana"/>
                <a:cs typeface="Verdana"/>
              </a:rPr>
              <a:t>r</a:t>
            </a:r>
            <a:r>
              <a:rPr sz="3200" spc="-345" dirty="0">
                <a:latin typeface="Verdana"/>
                <a:cs typeface="Verdana"/>
              </a:rPr>
              <a:t> </a:t>
            </a:r>
            <a:r>
              <a:rPr sz="3200" spc="55" dirty="0">
                <a:latin typeface="Verdana"/>
                <a:cs typeface="Verdana"/>
              </a:rPr>
              <a:t>d</a:t>
            </a:r>
            <a:r>
              <a:rPr sz="3200" spc="-30" dirty="0">
                <a:latin typeface="Verdana"/>
                <a:cs typeface="Verdana"/>
              </a:rPr>
              <a:t>i</a:t>
            </a:r>
            <a:r>
              <a:rPr sz="3200" spc="95" dirty="0">
                <a:latin typeface="Verdana"/>
                <a:cs typeface="Verdana"/>
              </a:rPr>
              <a:t>ff</a:t>
            </a:r>
            <a:r>
              <a:rPr sz="3200" spc="-75" dirty="0">
                <a:latin typeface="Verdana"/>
                <a:cs typeface="Verdana"/>
              </a:rPr>
              <a:t>e</a:t>
            </a:r>
            <a:r>
              <a:rPr sz="3200" spc="-40" dirty="0">
                <a:latin typeface="Verdana"/>
                <a:cs typeface="Verdana"/>
              </a:rPr>
              <a:t>r</a:t>
            </a:r>
            <a:r>
              <a:rPr sz="3200" spc="-75" dirty="0">
                <a:latin typeface="Verdana"/>
                <a:cs typeface="Verdana"/>
              </a:rPr>
              <a:t>e</a:t>
            </a:r>
            <a:r>
              <a:rPr sz="3200" spc="-50" dirty="0">
                <a:latin typeface="Verdana"/>
                <a:cs typeface="Verdana"/>
              </a:rPr>
              <a:t>n</a:t>
            </a:r>
            <a:r>
              <a:rPr sz="3200" spc="50" dirty="0">
                <a:latin typeface="Verdana"/>
                <a:cs typeface="Verdana"/>
              </a:rPr>
              <a:t>t</a:t>
            </a:r>
            <a:r>
              <a:rPr sz="3200" spc="-345" dirty="0">
                <a:latin typeface="Verdana"/>
                <a:cs typeface="Verdana"/>
              </a:rPr>
              <a:t> </a:t>
            </a:r>
            <a:r>
              <a:rPr sz="3200" spc="100" dirty="0">
                <a:latin typeface="Verdana"/>
                <a:cs typeface="Verdana"/>
              </a:rPr>
              <a:t>c</a:t>
            </a:r>
            <a:r>
              <a:rPr sz="3200" spc="30" dirty="0">
                <a:latin typeface="Verdana"/>
                <a:cs typeface="Verdana"/>
              </a:rPr>
              <a:t>o</a:t>
            </a:r>
            <a:r>
              <a:rPr sz="3200" spc="-50" dirty="0">
                <a:latin typeface="Verdana"/>
                <a:cs typeface="Verdana"/>
              </a:rPr>
              <a:t>n</a:t>
            </a:r>
            <a:r>
              <a:rPr sz="3200" spc="45" dirty="0">
                <a:latin typeface="Verdana"/>
                <a:cs typeface="Verdana"/>
              </a:rPr>
              <a:t>t</a:t>
            </a:r>
            <a:r>
              <a:rPr sz="3200" spc="-75" dirty="0">
                <a:latin typeface="Verdana"/>
                <a:cs typeface="Verdana"/>
              </a:rPr>
              <a:t>e</a:t>
            </a:r>
            <a:r>
              <a:rPr sz="3200" spc="-50" dirty="0">
                <a:latin typeface="Verdana"/>
                <a:cs typeface="Verdana"/>
              </a:rPr>
              <a:t>n</a:t>
            </a:r>
            <a:r>
              <a:rPr sz="3200" spc="45" dirty="0">
                <a:latin typeface="Verdana"/>
                <a:cs typeface="Verdana"/>
              </a:rPr>
              <a:t>t</a:t>
            </a:r>
            <a:r>
              <a:rPr sz="3200" spc="-80" dirty="0">
                <a:latin typeface="Verdana"/>
                <a:cs typeface="Verdana"/>
              </a:rPr>
              <a:t>s</a:t>
            </a:r>
            <a:r>
              <a:rPr sz="3200" spc="-325" dirty="0">
                <a:latin typeface="Verdana"/>
                <a:cs typeface="Verdana"/>
              </a:rPr>
              <a:t>.</a:t>
            </a:r>
            <a:endParaRPr sz="3200">
              <a:latin typeface="Verdana"/>
              <a:cs typeface="Verdana"/>
            </a:endParaRPr>
          </a:p>
          <a:p>
            <a:pPr marL="491490">
              <a:lnSpc>
                <a:spcPct val="100000"/>
              </a:lnSpc>
              <a:spcBef>
                <a:spcPts val="585"/>
              </a:spcBef>
            </a:pPr>
            <a:r>
              <a:rPr sz="3200" b="1" spc="-45" dirty="0">
                <a:latin typeface="Tahoma"/>
                <a:cs typeface="Tahoma"/>
              </a:rPr>
              <a:t>Your</a:t>
            </a:r>
            <a:r>
              <a:rPr sz="3200" b="1" spc="-185" dirty="0">
                <a:latin typeface="Tahoma"/>
                <a:cs typeface="Tahoma"/>
              </a:rPr>
              <a:t> </a:t>
            </a:r>
            <a:r>
              <a:rPr sz="3200" b="1" spc="-130" dirty="0">
                <a:latin typeface="Tahoma"/>
                <a:cs typeface="Tahoma"/>
              </a:rPr>
              <a:t>task:</a:t>
            </a:r>
            <a:r>
              <a:rPr sz="3200" b="1" spc="-180" dirty="0">
                <a:latin typeface="Tahoma"/>
                <a:cs typeface="Tahoma"/>
              </a:rPr>
              <a:t> </a:t>
            </a:r>
            <a:r>
              <a:rPr sz="3200" spc="-20" dirty="0">
                <a:latin typeface="Verdana"/>
                <a:cs typeface="Verdana"/>
              </a:rPr>
              <a:t>Calculate</a:t>
            </a:r>
            <a:r>
              <a:rPr sz="3200" spc="-340" dirty="0">
                <a:latin typeface="Verdana"/>
                <a:cs typeface="Verdana"/>
              </a:rPr>
              <a:t> </a:t>
            </a:r>
            <a:r>
              <a:rPr sz="3200" spc="-25" dirty="0">
                <a:latin typeface="Verdana"/>
                <a:cs typeface="Verdana"/>
              </a:rPr>
              <a:t>the</a:t>
            </a:r>
            <a:r>
              <a:rPr sz="3200" spc="-340" dirty="0">
                <a:latin typeface="Verdana"/>
                <a:cs typeface="Verdana"/>
              </a:rPr>
              <a:t> </a:t>
            </a:r>
            <a:r>
              <a:rPr sz="3200" spc="-50" dirty="0">
                <a:latin typeface="Verdana"/>
                <a:cs typeface="Verdana"/>
              </a:rPr>
              <a:t>percentage</a:t>
            </a:r>
            <a:r>
              <a:rPr sz="3200" spc="-340" dirty="0">
                <a:latin typeface="Verdana"/>
                <a:cs typeface="Verdana"/>
              </a:rPr>
              <a:t> </a:t>
            </a:r>
            <a:r>
              <a:rPr sz="3200" spc="-80" dirty="0">
                <a:latin typeface="Verdana"/>
                <a:cs typeface="Verdana"/>
              </a:rPr>
              <a:t>share</a:t>
            </a:r>
            <a:r>
              <a:rPr sz="3200" spc="-340" dirty="0">
                <a:latin typeface="Verdana"/>
                <a:cs typeface="Verdana"/>
              </a:rPr>
              <a:t> </a:t>
            </a:r>
            <a:r>
              <a:rPr sz="3200" spc="65" dirty="0">
                <a:latin typeface="Verdana"/>
                <a:cs typeface="Verdana"/>
              </a:rPr>
              <a:t>of</a:t>
            </a:r>
            <a:r>
              <a:rPr sz="3200" spc="-340" dirty="0">
                <a:latin typeface="Verdana"/>
                <a:cs typeface="Verdana"/>
              </a:rPr>
              <a:t> </a:t>
            </a:r>
            <a:r>
              <a:rPr sz="3200" spc="-40" dirty="0">
                <a:latin typeface="Verdana"/>
                <a:cs typeface="Verdana"/>
              </a:rPr>
              <a:t>each</a:t>
            </a:r>
            <a:r>
              <a:rPr sz="3200" spc="-345" dirty="0">
                <a:latin typeface="Verdana"/>
                <a:cs typeface="Verdana"/>
              </a:rPr>
              <a:t> </a:t>
            </a:r>
            <a:r>
              <a:rPr sz="3200" spc="-114" dirty="0">
                <a:latin typeface="Verdana"/>
                <a:cs typeface="Verdana"/>
              </a:rPr>
              <a:t>language</a:t>
            </a:r>
            <a:r>
              <a:rPr sz="3200" spc="-340" dirty="0">
                <a:latin typeface="Verdana"/>
                <a:cs typeface="Verdana"/>
              </a:rPr>
              <a:t> </a:t>
            </a:r>
            <a:r>
              <a:rPr sz="3200" spc="-35" dirty="0">
                <a:latin typeface="Verdana"/>
                <a:cs typeface="Verdana"/>
              </a:rPr>
              <a:t>in</a:t>
            </a:r>
            <a:r>
              <a:rPr sz="3200" spc="-340" dirty="0">
                <a:latin typeface="Verdana"/>
                <a:cs typeface="Verdana"/>
              </a:rPr>
              <a:t> </a:t>
            </a:r>
            <a:r>
              <a:rPr sz="3200" spc="-25" dirty="0">
                <a:latin typeface="Verdana"/>
                <a:cs typeface="Verdana"/>
              </a:rPr>
              <a:t>the</a:t>
            </a:r>
            <a:r>
              <a:rPr sz="3200" spc="-340" dirty="0">
                <a:latin typeface="Verdana"/>
                <a:cs typeface="Verdana"/>
              </a:rPr>
              <a:t> </a:t>
            </a:r>
            <a:r>
              <a:rPr sz="3200" spc="-30" dirty="0">
                <a:latin typeface="Verdana"/>
                <a:cs typeface="Verdana"/>
              </a:rPr>
              <a:t>last</a:t>
            </a:r>
            <a:r>
              <a:rPr sz="3200" spc="-340" dirty="0">
                <a:latin typeface="Verdana"/>
                <a:cs typeface="Verdana"/>
              </a:rPr>
              <a:t> </a:t>
            </a:r>
            <a:r>
              <a:rPr sz="3200" spc="10" dirty="0">
                <a:latin typeface="Verdana"/>
                <a:cs typeface="Verdana"/>
              </a:rPr>
              <a:t>30</a:t>
            </a:r>
            <a:r>
              <a:rPr sz="3200" spc="-340" dirty="0">
                <a:latin typeface="Verdana"/>
                <a:cs typeface="Verdana"/>
              </a:rPr>
              <a:t> </a:t>
            </a:r>
            <a:r>
              <a:rPr sz="3200" spc="-70" dirty="0">
                <a:latin typeface="Verdana"/>
                <a:cs typeface="Verdana"/>
              </a:rPr>
              <a:t>days?</a:t>
            </a:r>
            <a:endParaRPr sz="32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4100">
              <a:latin typeface="Verdana"/>
              <a:cs typeface="Verdana"/>
            </a:endParaRPr>
          </a:p>
          <a:p>
            <a:pPr marL="491490">
              <a:lnSpc>
                <a:spcPct val="100000"/>
              </a:lnSpc>
            </a:pPr>
            <a:r>
              <a:rPr sz="3200" b="1" spc="-65" dirty="0">
                <a:latin typeface="Tahoma"/>
                <a:cs typeface="Tahoma"/>
              </a:rPr>
              <a:t>Query:</a:t>
            </a:r>
            <a:endParaRPr sz="3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82507" y="1028700"/>
            <a:ext cx="12658724" cy="737234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14175" y="305015"/>
            <a:ext cx="3167380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b="1" spc="-75" dirty="0">
                <a:latin typeface="Tahoma"/>
                <a:cs typeface="Tahoma"/>
              </a:rPr>
              <a:t>T</a:t>
            </a:r>
            <a:r>
              <a:rPr sz="3400" b="1" spc="-110" dirty="0">
                <a:latin typeface="Tahoma"/>
                <a:cs typeface="Tahoma"/>
              </a:rPr>
              <a:t>a</a:t>
            </a:r>
            <a:r>
              <a:rPr sz="3400" b="1" spc="35" dirty="0">
                <a:latin typeface="Tahoma"/>
                <a:cs typeface="Tahoma"/>
              </a:rPr>
              <a:t>b</a:t>
            </a:r>
            <a:r>
              <a:rPr sz="3400" b="1" spc="25" dirty="0">
                <a:latin typeface="Tahoma"/>
                <a:cs typeface="Tahoma"/>
              </a:rPr>
              <a:t>l</a:t>
            </a:r>
            <a:r>
              <a:rPr sz="3400" b="1" spc="-30" dirty="0">
                <a:latin typeface="Tahoma"/>
                <a:cs typeface="Tahoma"/>
              </a:rPr>
              <a:t>e</a:t>
            </a:r>
            <a:r>
              <a:rPr sz="3400" b="1" spc="-195" dirty="0">
                <a:latin typeface="Tahoma"/>
                <a:cs typeface="Tahoma"/>
              </a:rPr>
              <a:t> </a:t>
            </a:r>
            <a:r>
              <a:rPr sz="3400" b="1" spc="-340" dirty="0">
                <a:latin typeface="Tahoma"/>
                <a:cs typeface="Tahoma"/>
              </a:rPr>
              <a:t>(</a:t>
            </a:r>
            <a:r>
              <a:rPr sz="3400" b="1" spc="20" dirty="0">
                <a:latin typeface="Tahoma"/>
                <a:cs typeface="Tahoma"/>
              </a:rPr>
              <a:t>o</a:t>
            </a:r>
            <a:r>
              <a:rPr sz="3400" b="1" spc="-65" dirty="0">
                <a:latin typeface="Tahoma"/>
                <a:cs typeface="Tahoma"/>
              </a:rPr>
              <a:t>u</a:t>
            </a:r>
            <a:r>
              <a:rPr sz="3400" b="1" spc="5" dirty="0">
                <a:latin typeface="Tahoma"/>
                <a:cs typeface="Tahoma"/>
              </a:rPr>
              <a:t>t</a:t>
            </a:r>
            <a:r>
              <a:rPr sz="3400" b="1" spc="45" dirty="0">
                <a:latin typeface="Tahoma"/>
                <a:cs typeface="Tahoma"/>
              </a:rPr>
              <a:t>p</a:t>
            </a:r>
            <a:r>
              <a:rPr sz="3400" b="1" spc="-65" dirty="0">
                <a:latin typeface="Tahoma"/>
                <a:cs typeface="Tahoma"/>
              </a:rPr>
              <a:t>u</a:t>
            </a:r>
            <a:r>
              <a:rPr sz="3400" b="1" spc="5" dirty="0">
                <a:latin typeface="Tahoma"/>
                <a:cs typeface="Tahoma"/>
              </a:rPr>
              <a:t>t</a:t>
            </a:r>
            <a:r>
              <a:rPr sz="3400" b="1" spc="-345" dirty="0">
                <a:latin typeface="Tahoma"/>
                <a:cs typeface="Tahoma"/>
              </a:rPr>
              <a:t>)</a:t>
            </a:r>
            <a:r>
              <a:rPr sz="3400" b="1" spc="-300" dirty="0">
                <a:latin typeface="Tahoma"/>
                <a:cs typeface="Tahoma"/>
              </a:rPr>
              <a:t>:</a:t>
            </a:r>
            <a:endParaRPr sz="3400">
              <a:latin typeface="Tahom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217191" y="8980518"/>
            <a:ext cx="14882494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spc="15" dirty="0">
                <a:latin typeface="Lucida Sans Unicode"/>
                <a:cs typeface="Lucida Sans Unicode"/>
              </a:rPr>
              <a:t>In</a:t>
            </a:r>
            <a:r>
              <a:rPr sz="3400" spc="-245" dirty="0">
                <a:latin typeface="Lucida Sans Unicode"/>
                <a:cs typeface="Lucida Sans Unicode"/>
              </a:rPr>
              <a:t> </a:t>
            </a:r>
            <a:r>
              <a:rPr sz="3400" spc="-5" dirty="0">
                <a:latin typeface="Lucida Sans Unicode"/>
                <a:cs typeface="Lucida Sans Unicode"/>
              </a:rPr>
              <a:t>this</a:t>
            </a:r>
            <a:r>
              <a:rPr sz="3400" spc="-240" dirty="0">
                <a:latin typeface="Lucida Sans Unicode"/>
                <a:cs typeface="Lucida Sans Unicode"/>
              </a:rPr>
              <a:t> </a:t>
            </a:r>
            <a:r>
              <a:rPr sz="3400" spc="45" dirty="0">
                <a:latin typeface="Lucida Sans Unicode"/>
                <a:cs typeface="Lucida Sans Unicode"/>
              </a:rPr>
              <a:t>query</a:t>
            </a:r>
            <a:r>
              <a:rPr sz="3400" spc="-240" dirty="0">
                <a:latin typeface="Lucida Sans Unicode"/>
                <a:cs typeface="Lucida Sans Unicode"/>
              </a:rPr>
              <a:t> </a:t>
            </a:r>
            <a:r>
              <a:rPr sz="3400" spc="-75" dirty="0">
                <a:latin typeface="Lucida Sans Unicode"/>
                <a:cs typeface="Lucida Sans Unicode"/>
              </a:rPr>
              <a:t>i</a:t>
            </a:r>
            <a:r>
              <a:rPr sz="3400" spc="-240" dirty="0">
                <a:latin typeface="Lucida Sans Unicode"/>
                <a:cs typeface="Lucida Sans Unicode"/>
              </a:rPr>
              <a:t> </a:t>
            </a:r>
            <a:r>
              <a:rPr sz="3400" spc="5" dirty="0">
                <a:latin typeface="Lucida Sans Unicode"/>
                <a:cs typeface="Lucida Sans Unicode"/>
              </a:rPr>
              <a:t>used</a:t>
            </a:r>
            <a:r>
              <a:rPr sz="3400" spc="-245" dirty="0">
                <a:latin typeface="Lucida Sans Unicode"/>
                <a:cs typeface="Lucida Sans Unicode"/>
              </a:rPr>
              <a:t> </a:t>
            </a:r>
            <a:r>
              <a:rPr sz="3400" spc="-175" dirty="0">
                <a:latin typeface="Lucida Sans Unicode"/>
                <a:cs typeface="Lucida Sans Unicode"/>
              </a:rPr>
              <a:t>,</a:t>
            </a:r>
            <a:r>
              <a:rPr sz="3400" spc="-240" dirty="0">
                <a:latin typeface="Lucida Sans Unicode"/>
                <a:cs typeface="Lucida Sans Unicode"/>
              </a:rPr>
              <a:t> </a:t>
            </a:r>
            <a:r>
              <a:rPr sz="3400" spc="45" dirty="0">
                <a:latin typeface="Lucida Sans Unicode"/>
                <a:cs typeface="Lucida Sans Unicode"/>
              </a:rPr>
              <a:t>count</a:t>
            </a:r>
            <a:r>
              <a:rPr sz="3400" spc="-240" dirty="0">
                <a:latin typeface="Lucida Sans Unicode"/>
                <a:cs typeface="Lucida Sans Unicode"/>
              </a:rPr>
              <a:t> </a:t>
            </a:r>
            <a:r>
              <a:rPr sz="3400" spc="-175" dirty="0">
                <a:latin typeface="Lucida Sans Unicode"/>
                <a:cs typeface="Lucida Sans Unicode"/>
              </a:rPr>
              <a:t>,</a:t>
            </a:r>
            <a:r>
              <a:rPr sz="3400" spc="-240" dirty="0">
                <a:latin typeface="Lucida Sans Unicode"/>
                <a:cs typeface="Lucida Sans Unicode"/>
              </a:rPr>
              <a:t> </a:t>
            </a:r>
            <a:r>
              <a:rPr sz="3400" spc="20" dirty="0">
                <a:latin typeface="Lucida Sans Unicode"/>
                <a:cs typeface="Lucida Sans Unicode"/>
              </a:rPr>
              <a:t>Round</a:t>
            </a:r>
            <a:r>
              <a:rPr sz="3400" spc="-245" dirty="0">
                <a:latin typeface="Lucida Sans Unicode"/>
                <a:cs typeface="Lucida Sans Unicode"/>
              </a:rPr>
              <a:t> </a:t>
            </a:r>
            <a:r>
              <a:rPr sz="3400" spc="20" dirty="0">
                <a:latin typeface="Lucida Sans Unicode"/>
                <a:cs typeface="Lucida Sans Unicode"/>
              </a:rPr>
              <a:t>function</a:t>
            </a:r>
            <a:r>
              <a:rPr sz="3400" spc="-240" dirty="0">
                <a:latin typeface="Lucida Sans Unicode"/>
                <a:cs typeface="Lucida Sans Unicode"/>
              </a:rPr>
              <a:t> </a:t>
            </a:r>
            <a:r>
              <a:rPr sz="3400" spc="65" dirty="0">
                <a:latin typeface="Lucida Sans Unicode"/>
                <a:cs typeface="Lucida Sans Unicode"/>
              </a:rPr>
              <a:t>to</a:t>
            </a:r>
            <a:r>
              <a:rPr sz="3400" spc="-240" dirty="0">
                <a:latin typeface="Lucida Sans Unicode"/>
                <a:cs typeface="Lucida Sans Unicode"/>
              </a:rPr>
              <a:t> </a:t>
            </a:r>
            <a:r>
              <a:rPr sz="3400" spc="50" dirty="0">
                <a:latin typeface="Lucida Sans Unicode"/>
                <a:cs typeface="Lucida Sans Unicode"/>
              </a:rPr>
              <a:t>calculate</a:t>
            </a:r>
            <a:r>
              <a:rPr sz="3400" spc="-240" dirty="0">
                <a:latin typeface="Lucida Sans Unicode"/>
                <a:cs typeface="Lucida Sans Unicode"/>
              </a:rPr>
              <a:t> </a:t>
            </a:r>
            <a:r>
              <a:rPr sz="3400" spc="55" dirty="0">
                <a:latin typeface="Lucida Sans Unicode"/>
                <a:cs typeface="Lucida Sans Unicode"/>
              </a:rPr>
              <a:t>the</a:t>
            </a:r>
            <a:r>
              <a:rPr sz="3400" spc="-240" dirty="0">
                <a:latin typeface="Lucida Sans Unicode"/>
                <a:cs typeface="Lucida Sans Unicode"/>
              </a:rPr>
              <a:t> </a:t>
            </a:r>
            <a:r>
              <a:rPr sz="3400" spc="20" dirty="0">
                <a:latin typeface="Lucida Sans Unicode"/>
                <a:cs typeface="Lucida Sans Unicode"/>
              </a:rPr>
              <a:t>percentage</a:t>
            </a:r>
            <a:endParaRPr sz="34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01510" y="3487694"/>
            <a:ext cx="16021049" cy="47243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1" spc="-5" dirty="0">
                <a:latin typeface="Arial"/>
                <a:cs typeface="Arial"/>
              </a:rPr>
              <a:t>D)</a:t>
            </a:r>
            <a:r>
              <a:rPr b="1" spc="-10" dirty="0">
                <a:latin typeface="Arial"/>
                <a:cs typeface="Arial"/>
              </a:rPr>
              <a:t> </a:t>
            </a:r>
            <a:r>
              <a:rPr b="1" spc="-5" dirty="0">
                <a:latin typeface="Arial"/>
                <a:cs typeface="Arial"/>
              </a:rPr>
              <a:t>Duplicate</a:t>
            </a:r>
            <a:r>
              <a:rPr b="1" spc="-10" dirty="0">
                <a:latin typeface="Arial"/>
                <a:cs typeface="Arial"/>
              </a:rPr>
              <a:t> </a:t>
            </a:r>
            <a:r>
              <a:rPr b="1" spc="-5" dirty="0">
                <a:latin typeface="Arial"/>
                <a:cs typeface="Arial"/>
              </a:rPr>
              <a:t>rows:</a:t>
            </a:r>
            <a:r>
              <a:rPr b="1" spc="-10" dirty="0">
                <a:latin typeface="Arial"/>
                <a:cs typeface="Arial"/>
              </a:rPr>
              <a:t> </a:t>
            </a:r>
            <a:r>
              <a:rPr spc="-5" dirty="0"/>
              <a:t>Rows that</a:t>
            </a:r>
            <a:r>
              <a:rPr spc="-10" dirty="0"/>
              <a:t> </a:t>
            </a:r>
            <a:r>
              <a:rPr spc="-5" dirty="0"/>
              <a:t>have</a:t>
            </a:r>
            <a:r>
              <a:rPr spc="-10" dirty="0"/>
              <a:t> </a:t>
            </a:r>
            <a:r>
              <a:rPr spc="-5" dirty="0"/>
              <a:t>the same</a:t>
            </a:r>
            <a:r>
              <a:rPr spc="-10" dirty="0"/>
              <a:t> </a:t>
            </a:r>
            <a:r>
              <a:rPr spc="-5" dirty="0"/>
              <a:t>value</a:t>
            </a:r>
            <a:r>
              <a:rPr spc="-10" dirty="0"/>
              <a:t> </a:t>
            </a:r>
            <a:r>
              <a:rPr spc="-5" dirty="0"/>
              <a:t>present</a:t>
            </a:r>
            <a:r>
              <a:rPr spc="-10" dirty="0"/>
              <a:t> </a:t>
            </a:r>
            <a:r>
              <a:rPr spc="-5" dirty="0"/>
              <a:t>in them.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77140" y="8934450"/>
            <a:ext cx="133349" cy="13334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597815" y="8740775"/>
            <a:ext cx="1100582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45" dirty="0">
                <a:latin typeface="Lucida Sans Unicode"/>
                <a:cs typeface="Lucida Sans Unicode"/>
              </a:rPr>
              <a:t>Here</a:t>
            </a:r>
            <a:r>
              <a:rPr sz="3000" spc="-215" dirty="0">
                <a:latin typeface="Lucida Sans Unicode"/>
                <a:cs typeface="Lucida Sans Unicode"/>
              </a:rPr>
              <a:t> </a:t>
            </a:r>
            <a:r>
              <a:rPr sz="3000" spc="45" dirty="0">
                <a:latin typeface="Lucida Sans Unicode"/>
                <a:cs typeface="Lucida Sans Unicode"/>
              </a:rPr>
              <a:t>we</a:t>
            </a:r>
            <a:r>
              <a:rPr sz="3000" spc="-215" dirty="0">
                <a:latin typeface="Lucida Sans Unicode"/>
                <a:cs typeface="Lucida Sans Unicode"/>
              </a:rPr>
              <a:t> </a:t>
            </a:r>
            <a:r>
              <a:rPr sz="3000" spc="-5" dirty="0">
                <a:latin typeface="Lucida Sans Unicode"/>
                <a:cs typeface="Lucida Sans Unicode"/>
              </a:rPr>
              <a:t>use</a:t>
            </a:r>
            <a:r>
              <a:rPr sz="3000" spc="-215" dirty="0">
                <a:latin typeface="Lucida Sans Unicode"/>
                <a:cs typeface="Lucida Sans Unicode"/>
              </a:rPr>
              <a:t> </a:t>
            </a:r>
            <a:r>
              <a:rPr sz="3000" spc="20" dirty="0">
                <a:latin typeface="Lucida Sans Unicode"/>
                <a:cs typeface="Lucida Sans Unicode"/>
              </a:rPr>
              <a:t>Count</a:t>
            </a:r>
            <a:r>
              <a:rPr sz="3000" spc="-215" dirty="0">
                <a:latin typeface="Lucida Sans Unicode"/>
                <a:cs typeface="Lucida Sans Unicode"/>
              </a:rPr>
              <a:t> </a:t>
            </a:r>
            <a:r>
              <a:rPr sz="3000" spc="-155" dirty="0">
                <a:latin typeface="Lucida Sans Unicode"/>
                <a:cs typeface="Lucida Sans Unicode"/>
              </a:rPr>
              <a:t>,</a:t>
            </a:r>
            <a:r>
              <a:rPr sz="3000" spc="-215" dirty="0">
                <a:latin typeface="Lucida Sans Unicode"/>
                <a:cs typeface="Lucida Sans Unicode"/>
              </a:rPr>
              <a:t> </a:t>
            </a:r>
            <a:r>
              <a:rPr sz="3000" spc="15" dirty="0">
                <a:latin typeface="Lucida Sans Unicode"/>
                <a:cs typeface="Lucida Sans Unicode"/>
              </a:rPr>
              <a:t>and</a:t>
            </a:r>
            <a:r>
              <a:rPr sz="3000" spc="-215" dirty="0">
                <a:latin typeface="Lucida Sans Unicode"/>
                <a:cs typeface="Lucida Sans Unicode"/>
              </a:rPr>
              <a:t> </a:t>
            </a:r>
            <a:r>
              <a:rPr sz="3000" spc="-35" dirty="0">
                <a:latin typeface="Lucida Sans Unicode"/>
                <a:cs typeface="Lucida Sans Unicode"/>
              </a:rPr>
              <a:t>group</a:t>
            </a:r>
            <a:r>
              <a:rPr sz="3000" spc="-215" dirty="0">
                <a:latin typeface="Lucida Sans Unicode"/>
                <a:cs typeface="Lucida Sans Unicode"/>
              </a:rPr>
              <a:t> </a:t>
            </a:r>
            <a:r>
              <a:rPr sz="3000" spc="85" dirty="0">
                <a:latin typeface="Lucida Sans Unicode"/>
                <a:cs typeface="Lucida Sans Unicode"/>
              </a:rPr>
              <a:t>by</a:t>
            </a:r>
            <a:r>
              <a:rPr sz="3000" spc="-215" dirty="0">
                <a:latin typeface="Lucida Sans Unicode"/>
                <a:cs typeface="Lucida Sans Unicode"/>
              </a:rPr>
              <a:t> </a:t>
            </a:r>
            <a:r>
              <a:rPr sz="3000" spc="60" dirty="0">
                <a:latin typeface="Lucida Sans Unicode"/>
                <a:cs typeface="Lucida Sans Unicode"/>
              </a:rPr>
              <a:t>to</a:t>
            </a:r>
            <a:r>
              <a:rPr sz="3000" spc="-215" dirty="0">
                <a:latin typeface="Lucida Sans Unicode"/>
                <a:cs typeface="Lucida Sans Unicode"/>
              </a:rPr>
              <a:t> </a:t>
            </a:r>
            <a:r>
              <a:rPr sz="3000" spc="5" dirty="0">
                <a:latin typeface="Lucida Sans Unicode"/>
                <a:cs typeface="Lucida Sans Unicode"/>
              </a:rPr>
              <a:t>find</a:t>
            </a:r>
            <a:r>
              <a:rPr sz="3000" spc="-215" dirty="0">
                <a:latin typeface="Lucida Sans Unicode"/>
                <a:cs typeface="Lucida Sans Unicode"/>
              </a:rPr>
              <a:t> </a:t>
            </a:r>
            <a:r>
              <a:rPr sz="3000" spc="50" dirty="0">
                <a:latin typeface="Lucida Sans Unicode"/>
                <a:cs typeface="Lucida Sans Unicode"/>
              </a:rPr>
              <a:t>the</a:t>
            </a:r>
            <a:r>
              <a:rPr sz="3000" spc="-215" dirty="0">
                <a:latin typeface="Lucida Sans Unicode"/>
                <a:cs typeface="Lucida Sans Unicode"/>
              </a:rPr>
              <a:t> </a:t>
            </a:r>
            <a:r>
              <a:rPr sz="3000" spc="30" dirty="0">
                <a:latin typeface="Lucida Sans Unicode"/>
                <a:cs typeface="Lucida Sans Unicode"/>
              </a:rPr>
              <a:t>duplicate</a:t>
            </a:r>
            <a:r>
              <a:rPr sz="3000" spc="-215" dirty="0">
                <a:latin typeface="Lucida Sans Unicode"/>
                <a:cs typeface="Lucida Sans Unicode"/>
              </a:rPr>
              <a:t> </a:t>
            </a:r>
            <a:r>
              <a:rPr sz="3000" spc="10" dirty="0">
                <a:latin typeface="Lucida Sans Unicode"/>
                <a:cs typeface="Lucida Sans Unicode"/>
              </a:rPr>
              <a:t>rows</a:t>
            </a:r>
            <a:endParaRPr sz="3000">
              <a:latin typeface="Lucida Sans Unicode"/>
              <a:cs typeface="Lucida Sans Unicod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84844" y="703994"/>
            <a:ext cx="15918815" cy="2070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5199"/>
              </a:lnSpc>
              <a:spcBef>
                <a:spcPts val="100"/>
              </a:spcBef>
            </a:pPr>
            <a:r>
              <a:rPr sz="3200" b="1" spc="-45" dirty="0">
                <a:latin typeface="Tahoma"/>
                <a:cs typeface="Tahoma"/>
              </a:rPr>
              <a:t>Your</a:t>
            </a:r>
            <a:r>
              <a:rPr sz="3200" b="1" spc="-185" dirty="0">
                <a:latin typeface="Tahoma"/>
                <a:cs typeface="Tahoma"/>
              </a:rPr>
              <a:t> </a:t>
            </a:r>
            <a:r>
              <a:rPr sz="3200" b="1" spc="-130" dirty="0">
                <a:latin typeface="Tahoma"/>
                <a:cs typeface="Tahoma"/>
              </a:rPr>
              <a:t>task:</a:t>
            </a:r>
            <a:r>
              <a:rPr sz="3200" b="1" spc="-155" dirty="0">
                <a:latin typeface="Tahoma"/>
                <a:cs typeface="Tahoma"/>
              </a:rPr>
              <a:t> </a:t>
            </a:r>
            <a:r>
              <a:rPr sz="3200" spc="5" dirty="0">
                <a:latin typeface="Lucida Sans Unicode"/>
                <a:cs typeface="Lucida Sans Unicode"/>
              </a:rPr>
              <a:t>Let’s</a:t>
            </a:r>
            <a:r>
              <a:rPr sz="3200" spc="-225" dirty="0">
                <a:latin typeface="Lucida Sans Unicode"/>
                <a:cs typeface="Lucida Sans Unicode"/>
              </a:rPr>
              <a:t> </a:t>
            </a:r>
            <a:r>
              <a:rPr sz="3200" spc="35" dirty="0">
                <a:latin typeface="Lucida Sans Unicode"/>
                <a:cs typeface="Lucida Sans Unicode"/>
              </a:rPr>
              <a:t>say</a:t>
            </a:r>
            <a:r>
              <a:rPr sz="3200" spc="-229" dirty="0">
                <a:latin typeface="Lucida Sans Unicode"/>
                <a:cs typeface="Lucida Sans Unicode"/>
              </a:rPr>
              <a:t> </a:t>
            </a:r>
            <a:r>
              <a:rPr sz="3200" spc="35" dirty="0">
                <a:latin typeface="Lucida Sans Unicode"/>
                <a:cs typeface="Lucida Sans Unicode"/>
              </a:rPr>
              <a:t>you</a:t>
            </a:r>
            <a:r>
              <a:rPr sz="3200" spc="-229" dirty="0">
                <a:latin typeface="Lucida Sans Unicode"/>
                <a:cs typeface="Lucida Sans Unicode"/>
              </a:rPr>
              <a:t> </a:t>
            </a:r>
            <a:r>
              <a:rPr sz="3200" spc="20" dirty="0">
                <a:latin typeface="Lucida Sans Unicode"/>
                <a:cs typeface="Lucida Sans Unicode"/>
              </a:rPr>
              <a:t>see</a:t>
            </a:r>
            <a:r>
              <a:rPr sz="3200" spc="-225" dirty="0">
                <a:latin typeface="Lucida Sans Unicode"/>
                <a:cs typeface="Lucida Sans Unicode"/>
              </a:rPr>
              <a:t> </a:t>
            </a:r>
            <a:r>
              <a:rPr sz="3200" spc="-10" dirty="0">
                <a:latin typeface="Lucida Sans Unicode"/>
                <a:cs typeface="Lucida Sans Unicode"/>
              </a:rPr>
              <a:t>some</a:t>
            </a:r>
            <a:r>
              <a:rPr sz="3200" spc="-229" dirty="0">
                <a:latin typeface="Lucida Sans Unicode"/>
                <a:cs typeface="Lucida Sans Unicode"/>
              </a:rPr>
              <a:t> </a:t>
            </a:r>
            <a:r>
              <a:rPr sz="3200" spc="30" dirty="0">
                <a:latin typeface="Lucida Sans Unicode"/>
                <a:cs typeface="Lucida Sans Unicode"/>
              </a:rPr>
              <a:t>duplicate</a:t>
            </a:r>
            <a:r>
              <a:rPr sz="3200" spc="-229" dirty="0">
                <a:latin typeface="Lucida Sans Unicode"/>
                <a:cs typeface="Lucida Sans Unicode"/>
              </a:rPr>
              <a:t> </a:t>
            </a:r>
            <a:r>
              <a:rPr sz="3200" spc="5" dirty="0">
                <a:latin typeface="Lucida Sans Unicode"/>
                <a:cs typeface="Lucida Sans Unicode"/>
              </a:rPr>
              <a:t>rows</a:t>
            </a:r>
            <a:r>
              <a:rPr sz="3200" spc="-225" dirty="0">
                <a:latin typeface="Lucida Sans Unicode"/>
                <a:cs typeface="Lucida Sans Unicode"/>
              </a:rPr>
              <a:t> </a:t>
            </a:r>
            <a:r>
              <a:rPr sz="3200" spc="-40" dirty="0">
                <a:latin typeface="Lucida Sans Unicode"/>
                <a:cs typeface="Lucida Sans Unicode"/>
              </a:rPr>
              <a:t>in</a:t>
            </a:r>
            <a:r>
              <a:rPr sz="3200" spc="-229" dirty="0">
                <a:latin typeface="Lucida Sans Unicode"/>
                <a:cs typeface="Lucida Sans Unicode"/>
              </a:rPr>
              <a:t> </a:t>
            </a:r>
            <a:r>
              <a:rPr sz="3200" spc="50" dirty="0">
                <a:latin typeface="Lucida Sans Unicode"/>
                <a:cs typeface="Lucida Sans Unicode"/>
              </a:rPr>
              <a:t>the</a:t>
            </a:r>
            <a:r>
              <a:rPr sz="3200" spc="-229" dirty="0">
                <a:latin typeface="Lucida Sans Unicode"/>
                <a:cs typeface="Lucida Sans Unicode"/>
              </a:rPr>
              <a:t> </a:t>
            </a:r>
            <a:r>
              <a:rPr sz="3200" dirty="0">
                <a:latin typeface="Lucida Sans Unicode"/>
                <a:cs typeface="Lucida Sans Unicode"/>
              </a:rPr>
              <a:t>data.</a:t>
            </a:r>
            <a:r>
              <a:rPr sz="3200" spc="-225" dirty="0">
                <a:latin typeface="Lucida Sans Unicode"/>
                <a:cs typeface="Lucida Sans Unicode"/>
              </a:rPr>
              <a:t> </a:t>
            </a:r>
            <a:r>
              <a:rPr sz="3200" spc="35" dirty="0">
                <a:latin typeface="Lucida Sans Unicode"/>
                <a:cs typeface="Lucida Sans Unicode"/>
              </a:rPr>
              <a:t>How</a:t>
            </a:r>
            <a:r>
              <a:rPr sz="3200" spc="-229" dirty="0">
                <a:latin typeface="Lucida Sans Unicode"/>
                <a:cs typeface="Lucida Sans Unicode"/>
              </a:rPr>
              <a:t> </a:t>
            </a:r>
            <a:r>
              <a:rPr sz="3200" spc="-5" dirty="0">
                <a:latin typeface="Lucida Sans Unicode"/>
                <a:cs typeface="Lucida Sans Unicode"/>
              </a:rPr>
              <a:t>will</a:t>
            </a:r>
            <a:r>
              <a:rPr sz="3200" spc="-229" dirty="0">
                <a:latin typeface="Lucida Sans Unicode"/>
                <a:cs typeface="Lucida Sans Unicode"/>
              </a:rPr>
              <a:t> </a:t>
            </a:r>
            <a:r>
              <a:rPr sz="3200" spc="35" dirty="0">
                <a:latin typeface="Lucida Sans Unicode"/>
                <a:cs typeface="Lucida Sans Unicode"/>
              </a:rPr>
              <a:t>you</a:t>
            </a:r>
            <a:r>
              <a:rPr sz="3200" spc="-225" dirty="0">
                <a:latin typeface="Lucida Sans Unicode"/>
                <a:cs typeface="Lucida Sans Unicode"/>
              </a:rPr>
              <a:t> </a:t>
            </a:r>
            <a:r>
              <a:rPr sz="3200" spc="15" dirty="0">
                <a:latin typeface="Lucida Sans Unicode"/>
                <a:cs typeface="Lucida Sans Unicode"/>
              </a:rPr>
              <a:t>display </a:t>
            </a:r>
            <a:r>
              <a:rPr sz="3200" spc="-1000" dirty="0">
                <a:latin typeface="Lucida Sans Unicode"/>
                <a:cs typeface="Lucida Sans Unicode"/>
              </a:rPr>
              <a:t> </a:t>
            </a:r>
            <a:r>
              <a:rPr sz="3200" spc="20" dirty="0">
                <a:latin typeface="Lucida Sans Unicode"/>
                <a:cs typeface="Lucida Sans Unicode"/>
              </a:rPr>
              <a:t>duplicates</a:t>
            </a:r>
            <a:r>
              <a:rPr sz="3200" spc="-235" dirty="0">
                <a:latin typeface="Lucida Sans Unicode"/>
                <a:cs typeface="Lucida Sans Unicode"/>
              </a:rPr>
              <a:t> </a:t>
            </a:r>
            <a:r>
              <a:rPr sz="3200" spc="5" dirty="0">
                <a:latin typeface="Lucida Sans Unicode"/>
                <a:cs typeface="Lucida Sans Unicode"/>
              </a:rPr>
              <a:t>from</a:t>
            </a:r>
            <a:r>
              <a:rPr sz="3200" spc="-229" dirty="0">
                <a:latin typeface="Lucida Sans Unicode"/>
                <a:cs typeface="Lucida Sans Unicode"/>
              </a:rPr>
              <a:t> </a:t>
            </a:r>
            <a:r>
              <a:rPr sz="3200" spc="50" dirty="0">
                <a:latin typeface="Lucida Sans Unicode"/>
                <a:cs typeface="Lucida Sans Unicode"/>
              </a:rPr>
              <a:t>the</a:t>
            </a:r>
            <a:r>
              <a:rPr sz="3200" spc="-229" dirty="0">
                <a:latin typeface="Lucida Sans Unicode"/>
                <a:cs typeface="Lucida Sans Unicode"/>
              </a:rPr>
              <a:t> </a:t>
            </a:r>
            <a:r>
              <a:rPr sz="3200" spc="85" dirty="0">
                <a:latin typeface="Lucida Sans Unicode"/>
                <a:cs typeface="Lucida Sans Unicode"/>
              </a:rPr>
              <a:t>table?</a:t>
            </a:r>
            <a:endParaRPr sz="3200">
              <a:latin typeface="Lucida Sans Unicode"/>
              <a:cs typeface="Lucida Sans Unicode"/>
            </a:endParaRPr>
          </a:p>
          <a:p>
            <a:pPr marL="101600">
              <a:lnSpc>
                <a:spcPct val="100000"/>
              </a:lnSpc>
              <a:spcBef>
                <a:spcPts val="3170"/>
              </a:spcBef>
            </a:pPr>
            <a:r>
              <a:rPr sz="3400" b="1" spc="-70" dirty="0">
                <a:latin typeface="Tahoma"/>
                <a:cs typeface="Tahoma"/>
              </a:rPr>
              <a:t>Query:</a:t>
            </a:r>
            <a:endParaRPr sz="34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162636" y="1322604"/>
            <a:ext cx="3543299" cy="299084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61913" y="1322604"/>
            <a:ext cx="13334999" cy="1647824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63501" y="494064"/>
            <a:ext cx="3167380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b="1" spc="-75" dirty="0">
                <a:latin typeface="Tahoma"/>
                <a:cs typeface="Tahoma"/>
              </a:rPr>
              <a:t>T</a:t>
            </a:r>
            <a:r>
              <a:rPr sz="3400" b="1" spc="-110" dirty="0">
                <a:latin typeface="Tahoma"/>
                <a:cs typeface="Tahoma"/>
              </a:rPr>
              <a:t>a</a:t>
            </a:r>
            <a:r>
              <a:rPr sz="3400" b="1" spc="35" dirty="0">
                <a:latin typeface="Tahoma"/>
                <a:cs typeface="Tahoma"/>
              </a:rPr>
              <a:t>b</a:t>
            </a:r>
            <a:r>
              <a:rPr sz="3400" b="1" spc="25" dirty="0">
                <a:latin typeface="Tahoma"/>
                <a:cs typeface="Tahoma"/>
              </a:rPr>
              <a:t>l</a:t>
            </a:r>
            <a:r>
              <a:rPr sz="3400" b="1" spc="-30" dirty="0">
                <a:latin typeface="Tahoma"/>
                <a:cs typeface="Tahoma"/>
              </a:rPr>
              <a:t>e</a:t>
            </a:r>
            <a:r>
              <a:rPr sz="3400" b="1" spc="-195" dirty="0">
                <a:latin typeface="Tahoma"/>
                <a:cs typeface="Tahoma"/>
              </a:rPr>
              <a:t> </a:t>
            </a:r>
            <a:r>
              <a:rPr sz="3400" b="1" spc="-340" dirty="0">
                <a:latin typeface="Tahoma"/>
                <a:cs typeface="Tahoma"/>
              </a:rPr>
              <a:t>(</a:t>
            </a:r>
            <a:r>
              <a:rPr sz="3400" b="1" spc="20" dirty="0">
                <a:latin typeface="Tahoma"/>
                <a:cs typeface="Tahoma"/>
              </a:rPr>
              <a:t>o</a:t>
            </a:r>
            <a:r>
              <a:rPr sz="3400" b="1" spc="-65" dirty="0">
                <a:latin typeface="Tahoma"/>
                <a:cs typeface="Tahoma"/>
              </a:rPr>
              <a:t>u</a:t>
            </a:r>
            <a:r>
              <a:rPr sz="3400" b="1" spc="5" dirty="0">
                <a:latin typeface="Tahoma"/>
                <a:cs typeface="Tahoma"/>
              </a:rPr>
              <a:t>t</a:t>
            </a:r>
            <a:r>
              <a:rPr sz="3400" b="1" spc="45" dirty="0">
                <a:latin typeface="Tahoma"/>
                <a:cs typeface="Tahoma"/>
              </a:rPr>
              <a:t>p</a:t>
            </a:r>
            <a:r>
              <a:rPr sz="3400" b="1" spc="-65" dirty="0">
                <a:latin typeface="Tahoma"/>
                <a:cs typeface="Tahoma"/>
              </a:rPr>
              <a:t>u</a:t>
            </a:r>
            <a:r>
              <a:rPr sz="3400" b="1" spc="5" dirty="0">
                <a:latin typeface="Tahoma"/>
                <a:cs typeface="Tahoma"/>
              </a:rPr>
              <a:t>t</a:t>
            </a:r>
            <a:r>
              <a:rPr sz="3400" b="1" spc="-345" dirty="0">
                <a:latin typeface="Tahoma"/>
                <a:cs typeface="Tahoma"/>
              </a:rPr>
              <a:t>)</a:t>
            </a:r>
            <a:r>
              <a:rPr sz="3400" b="1" spc="-300" dirty="0">
                <a:latin typeface="Tahoma"/>
                <a:cs typeface="Tahoma"/>
              </a:rPr>
              <a:t>:</a:t>
            </a:r>
            <a:endParaRPr sz="3400">
              <a:latin typeface="Tahoma"/>
              <a:cs typeface="Tahoma"/>
            </a:endParaRPr>
          </a:p>
        </p:txBody>
      </p: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89330" y="5964892"/>
            <a:ext cx="142875" cy="142874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324590" y="5755406"/>
            <a:ext cx="1617091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15" dirty="0">
                <a:latin typeface="Lucida Sans Unicode"/>
                <a:cs typeface="Lucida Sans Unicode"/>
              </a:rPr>
              <a:t>From</a:t>
            </a:r>
            <a:r>
              <a:rPr sz="3200" spc="-229" dirty="0">
                <a:latin typeface="Lucida Sans Unicode"/>
                <a:cs typeface="Lucida Sans Unicode"/>
              </a:rPr>
              <a:t> </a:t>
            </a:r>
            <a:r>
              <a:rPr sz="3200" spc="50" dirty="0">
                <a:latin typeface="Lucida Sans Unicode"/>
                <a:cs typeface="Lucida Sans Unicode"/>
              </a:rPr>
              <a:t>the</a:t>
            </a:r>
            <a:r>
              <a:rPr sz="3200" spc="-229" dirty="0">
                <a:latin typeface="Lucida Sans Unicode"/>
                <a:cs typeface="Lucida Sans Unicode"/>
              </a:rPr>
              <a:t> </a:t>
            </a:r>
            <a:r>
              <a:rPr sz="3200" spc="55" dirty="0">
                <a:latin typeface="Lucida Sans Unicode"/>
                <a:cs typeface="Lucida Sans Unicode"/>
              </a:rPr>
              <a:t>above</a:t>
            </a:r>
            <a:r>
              <a:rPr sz="3200" spc="-229" dirty="0">
                <a:latin typeface="Lucida Sans Unicode"/>
                <a:cs typeface="Lucida Sans Unicode"/>
              </a:rPr>
              <a:t> </a:t>
            </a:r>
            <a:r>
              <a:rPr sz="3200" spc="40" dirty="0">
                <a:latin typeface="Lucida Sans Unicode"/>
                <a:cs typeface="Lucida Sans Unicode"/>
              </a:rPr>
              <a:t>table</a:t>
            </a:r>
            <a:r>
              <a:rPr sz="3200" spc="-225" dirty="0">
                <a:latin typeface="Lucida Sans Unicode"/>
                <a:cs typeface="Lucida Sans Unicode"/>
              </a:rPr>
              <a:t> </a:t>
            </a:r>
            <a:r>
              <a:rPr sz="3200" spc="45" dirty="0">
                <a:latin typeface="Lucida Sans Unicode"/>
                <a:cs typeface="Lucida Sans Unicode"/>
              </a:rPr>
              <a:t>we</a:t>
            </a:r>
            <a:r>
              <a:rPr sz="3200" spc="-229" dirty="0">
                <a:latin typeface="Lucida Sans Unicode"/>
                <a:cs typeface="Lucida Sans Unicode"/>
              </a:rPr>
              <a:t> </a:t>
            </a:r>
            <a:r>
              <a:rPr sz="3200" spc="45" dirty="0">
                <a:latin typeface="Lucida Sans Unicode"/>
                <a:cs typeface="Lucida Sans Unicode"/>
              </a:rPr>
              <a:t>can</a:t>
            </a:r>
            <a:r>
              <a:rPr sz="3200" spc="-229" dirty="0">
                <a:latin typeface="Lucida Sans Unicode"/>
                <a:cs typeface="Lucida Sans Unicode"/>
              </a:rPr>
              <a:t> </a:t>
            </a:r>
            <a:r>
              <a:rPr sz="3200" spc="40" dirty="0">
                <a:latin typeface="Lucida Sans Unicode"/>
                <a:cs typeface="Lucida Sans Unicode"/>
              </a:rPr>
              <a:t>conclude</a:t>
            </a:r>
            <a:r>
              <a:rPr sz="3200" spc="-229" dirty="0">
                <a:latin typeface="Lucida Sans Unicode"/>
                <a:cs typeface="Lucida Sans Unicode"/>
              </a:rPr>
              <a:t> </a:t>
            </a:r>
            <a:r>
              <a:rPr sz="3200" spc="55" dirty="0">
                <a:latin typeface="Lucida Sans Unicode"/>
                <a:cs typeface="Lucida Sans Unicode"/>
              </a:rPr>
              <a:t>that</a:t>
            </a:r>
            <a:r>
              <a:rPr sz="3200" spc="-225" dirty="0">
                <a:latin typeface="Lucida Sans Unicode"/>
                <a:cs typeface="Lucida Sans Unicode"/>
              </a:rPr>
              <a:t> </a:t>
            </a:r>
            <a:r>
              <a:rPr sz="3200" spc="90" dirty="0">
                <a:latin typeface="Lucida Sans Unicode"/>
                <a:cs typeface="Lucida Sans Unicode"/>
              </a:rPr>
              <a:t>Job_id</a:t>
            </a:r>
            <a:r>
              <a:rPr sz="3200" spc="-229" dirty="0">
                <a:latin typeface="Lucida Sans Unicode"/>
                <a:cs typeface="Lucida Sans Unicode"/>
              </a:rPr>
              <a:t> </a:t>
            </a:r>
            <a:r>
              <a:rPr sz="3200" spc="-270" dirty="0">
                <a:latin typeface="Lucida Sans Unicode"/>
                <a:cs typeface="Lucida Sans Unicode"/>
              </a:rPr>
              <a:t>22</a:t>
            </a:r>
            <a:r>
              <a:rPr sz="3200" spc="-229" dirty="0">
                <a:latin typeface="Lucida Sans Unicode"/>
                <a:cs typeface="Lucida Sans Unicode"/>
              </a:rPr>
              <a:t> </a:t>
            </a:r>
            <a:r>
              <a:rPr sz="3200" spc="15" dirty="0">
                <a:latin typeface="Lucida Sans Unicode"/>
                <a:cs typeface="Lucida Sans Unicode"/>
              </a:rPr>
              <a:t>and</a:t>
            </a:r>
            <a:r>
              <a:rPr sz="3200" spc="-225" dirty="0">
                <a:latin typeface="Lucida Sans Unicode"/>
                <a:cs typeface="Lucida Sans Unicode"/>
              </a:rPr>
              <a:t> </a:t>
            </a:r>
            <a:r>
              <a:rPr sz="3200" spc="-220" dirty="0">
                <a:latin typeface="Lucida Sans Unicode"/>
                <a:cs typeface="Lucida Sans Unicode"/>
              </a:rPr>
              <a:t>23</a:t>
            </a:r>
            <a:r>
              <a:rPr sz="3200" spc="-229" dirty="0">
                <a:latin typeface="Lucida Sans Unicode"/>
                <a:cs typeface="Lucida Sans Unicode"/>
              </a:rPr>
              <a:t> </a:t>
            </a:r>
            <a:r>
              <a:rPr sz="3200" spc="55" dirty="0">
                <a:latin typeface="Lucida Sans Unicode"/>
                <a:cs typeface="Lucida Sans Unicode"/>
              </a:rPr>
              <a:t>have</a:t>
            </a:r>
            <a:r>
              <a:rPr sz="3200" spc="-229" dirty="0">
                <a:latin typeface="Lucida Sans Unicode"/>
                <a:cs typeface="Lucida Sans Unicode"/>
              </a:rPr>
              <a:t> </a:t>
            </a:r>
            <a:r>
              <a:rPr sz="3200" spc="30" dirty="0">
                <a:latin typeface="Lucida Sans Unicode"/>
                <a:cs typeface="Lucida Sans Unicode"/>
              </a:rPr>
              <a:t>duplicate</a:t>
            </a:r>
            <a:r>
              <a:rPr sz="3200" spc="-229" dirty="0">
                <a:latin typeface="Lucida Sans Unicode"/>
                <a:cs typeface="Lucida Sans Unicode"/>
              </a:rPr>
              <a:t> </a:t>
            </a:r>
            <a:r>
              <a:rPr sz="3200" spc="25" dirty="0">
                <a:latin typeface="Lucida Sans Unicode"/>
                <a:cs typeface="Lucida Sans Unicode"/>
              </a:rPr>
              <a:t>values</a:t>
            </a:r>
            <a:endParaRPr sz="32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21272" y="4347233"/>
            <a:ext cx="12687299" cy="4906858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2561005" y="967117"/>
            <a:ext cx="775335" cy="38100"/>
          </a:xfrm>
          <a:custGeom>
            <a:avLst/>
            <a:gdLst/>
            <a:ahLst/>
            <a:cxnLst/>
            <a:rect l="l" t="t" r="r" b="b"/>
            <a:pathLst>
              <a:path w="775335" h="38100">
                <a:moveTo>
                  <a:pt x="775271" y="0"/>
                </a:moveTo>
                <a:lnTo>
                  <a:pt x="727913" y="0"/>
                </a:lnTo>
                <a:lnTo>
                  <a:pt x="0" y="0"/>
                </a:lnTo>
                <a:lnTo>
                  <a:pt x="0" y="38100"/>
                </a:lnTo>
                <a:lnTo>
                  <a:pt x="727913" y="38100"/>
                </a:lnTo>
                <a:lnTo>
                  <a:pt x="775271" y="38100"/>
                </a:lnTo>
                <a:lnTo>
                  <a:pt x="77527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455009" y="967117"/>
            <a:ext cx="5430520" cy="38100"/>
          </a:xfrm>
          <a:custGeom>
            <a:avLst/>
            <a:gdLst/>
            <a:ahLst/>
            <a:cxnLst/>
            <a:rect l="l" t="t" r="r" b="b"/>
            <a:pathLst>
              <a:path w="5430520" h="38100">
                <a:moveTo>
                  <a:pt x="5430291" y="0"/>
                </a:moveTo>
                <a:lnTo>
                  <a:pt x="5430291" y="0"/>
                </a:lnTo>
                <a:lnTo>
                  <a:pt x="0" y="0"/>
                </a:lnTo>
                <a:lnTo>
                  <a:pt x="0" y="38100"/>
                </a:lnTo>
                <a:lnTo>
                  <a:pt x="5430291" y="38100"/>
                </a:lnTo>
                <a:lnTo>
                  <a:pt x="543029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51883" y="494062"/>
            <a:ext cx="8646795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b="1" u="heavy" spc="105" dirty="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C</a:t>
            </a:r>
            <a:r>
              <a:rPr sz="3400" b="1" u="heavy" spc="-110" dirty="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a</a:t>
            </a:r>
            <a:r>
              <a:rPr sz="3400" b="1" u="heavy" spc="-70" dirty="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s</a:t>
            </a:r>
            <a:r>
              <a:rPr sz="3400" b="1" u="heavy" spc="-30" dirty="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e</a:t>
            </a:r>
            <a:r>
              <a:rPr sz="3400" b="1" u="heavy" spc="-195" dirty="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 </a:t>
            </a:r>
            <a:r>
              <a:rPr sz="3400" b="1" u="heavy" spc="-75" dirty="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S</a:t>
            </a:r>
            <a:r>
              <a:rPr sz="3400" b="1" u="heavy" spc="5" dirty="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t</a:t>
            </a:r>
            <a:r>
              <a:rPr sz="3400" b="1" u="heavy" spc="-65" dirty="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u</a:t>
            </a:r>
            <a:r>
              <a:rPr sz="3400" b="1" u="heavy" spc="45" dirty="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d</a:t>
            </a:r>
            <a:r>
              <a:rPr sz="3400" b="1" spc="5" dirty="0">
                <a:latin typeface="Tahoma"/>
                <a:cs typeface="Tahoma"/>
              </a:rPr>
              <a:t>y</a:t>
            </a:r>
            <a:r>
              <a:rPr sz="3400" b="1" spc="-195" dirty="0">
                <a:latin typeface="Tahoma"/>
                <a:cs typeface="Tahoma"/>
              </a:rPr>
              <a:t> </a:t>
            </a:r>
            <a:r>
              <a:rPr sz="3400" b="1" spc="-275" dirty="0">
                <a:latin typeface="Tahoma"/>
                <a:cs typeface="Tahoma"/>
              </a:rPr>
              <a:t>2</a:t>
            </a:r>
            <a:r>
              <a:rPr sz="3400" b="1" spc="-195" dirty="0">
                <a:latin typeface="Tahoma"/>
                <a:cs typeface="Tahoma"/>
              </a:rPr>
              <a:t> </a:t>
            </a:r>
            <a:r>
              <a:rPr sz="3400" b="1" spc="-300" dirty="0">
                <a:latin typeface="Tahoma"/>
                <a:cs typeface="Tahoma"/>
              </a:rPr>
              <a:t>:</a:t>
            </a:r>
            <a:r>
              <a:rPr sz="3400" b="1" spc="-195" dirty="0">
                <a:latin typeface="Tahoma"/>
                <a:cs typeface="Tahoma"/>
              </a:rPr>
              <a:t> </a:t>
            </a:r>
            <a:r>
              <a:rPr sz="3400" dirty="0">
                <a:latin typeface="Lucida Sans Unicode"/>
                <a:cs typeface="Lucida Sans Unicode"/>
              </a:rPr>
              <a:t>(</a:t>
            </a:r>
            <a:r>
              <a:rPr sz="3400" spc="40" dirty="0">
                <a:latin typeface="Lucida Sans Unicode"/>
                <a:cs typeface="Lucida Sans Unicode"/>
              </a:rPr>
              <a:t>I</a:t>
            </a:r>
            <a:r>
              <a:rPr sz="3400" spc="-10" dirty="0">
                <a:latin typeface="Lucida Sans Unicode"/>
                <a:cs typeface="Lucida Sans Unicode"/>
              </a:rPr>
              <a:t>n</a:t>
            </a:r>
            <a:r>
              <a:rPr sz="3400" spc="175" dirty="0">
                <a:latin typeface="Lucida Sans Unicode"/>
                <a:cs typeface="Lucida Sans Unicode"/>
              </a:rPr>
              <a:t>v</a:t>
            </a:r>
            <a:r>
              <a:rPr sz="3400" spc="50" dirty="0">
                <a:latin typeface="Lucida Sans Unicode"/>
                <a:cs typeface="Lucida Sans Unicode"/>
              </a:rPr>
              <a:t>e</a:t>
            </a:r>
            <a:r>
              <a:rPr sz="3400" spc="-45" dirty="0">
                <a:latin typeface="Lucida Sans Unicode"/>
                <a:cs typeface="Lucida Sans Unicode"/>
              </a:rPr>
              <a:t>s</a:t>
            </a:r>
            <a:r>
              <a:rPr sz="3400" spc="114" dirty="0">
                <a:latin typeface="Lucida Sans Unicode"/>
                <a:cs typeface="Lucida Sans Unicode"/>
              </a:rPr>
              <a:t>t</a:t>
            </a:r>
            <a:r>
              <a:rPr sz="3400" spc="-75" dirty="0">
                <a:latin typeface="Lucida Sans Unicode"/>
                <a:cs typeface="Lucida Sans Unicode"/>
              </a:rPr>
              <a:t>i</a:t>
            </a:r>
            <a:r>
              <a:rPr sz="3400" spc="-250" dirty="0">
                <a:latin typeface="Lucida Sans Unicode"/>
                <a:cs typeface="Lucida Sans Unicode"/>
              </a:rPr>
              <a:t>g</a:t>
            </a:r>
            <a:r>
              <a:rPr sz="3400" spc="10" dirty="0">
                <a:latin typeface="Lucida Sans Unicode"/>
                <a:cs typeface="Lucida Sans Unicode"/>
              </a:rPr>
              <a:t>a</a:t>
            </a:r>
            <a:r>
              <a:rPr sz="3400" spc="114" dirty="0">
                <a:latin typeface="Lucida Sans Unicode"/>
                <a:cs typeface="Lucida Sans Unicode"/>
              </a:rPr>
              <a:t>t</a:t>
            </a:r>
            <a:r>
              <a:rPr sz="3400" spc="-75" dirty="0">
                <a:latin typeface="Lucida Sans Unicode"/>
                <a:cs typeface="Lucida Sans Unicode"/>
              </a:rPr>
              <a:t>i</a:t>
            </a:r>
            <a:r>
              <a:rPr sz="3400" spc="-10" dirty="0">
                <a:latin typeface="Lucida Sans Unicode"/>
                <a:cs typeface="Lucida Sans Unicode"/>
              </a:rPr>
              <a:t>n</a:t>
            </a:r>
            <a:r>
              <a:rPr sz="3400" spc="-245" dirty="0">
                <a:latin typeface="Lucida Sans Unicode"/>
                <a:cs typeface="Lucida Sans Unicode"/>
              </a:rPr>
              <a:t>g </a:t>
            </a:r>
            <a:r>
              <a:rPr sz="3400" spc="-60" dirty="0">
                <a:latin typeface="Lucida Sans Unicode"/>
                <a:cs typeface="Lucida Sans Unicode"/>
              </a:rPr>
              <a:t>m</a:t>
            </a:r>
            <a:r>
              <a:rPr sz="3400" spc="50" dirty="0">
                <a:latin typeface="Lucida Sans Unicode"/>
                <a:cs typeface="Lucida Sans Unicode"/>
              </a:rPr>
              <a:t>e</a:t>
            </a:r>
            <a:r>
              <a:rPr sz="3400" spc="114" dirty="0">
                <a:latin typeface="Lucida Sans Unicode"/>
                <a:cs typeface="Lucida Sans Unicode"/>
              </a:rPr>
              <a:t>t</a:t>
            </a:r>
            <a:r>
              <a:rPr sz="3400" spc="15" dirty="0">
                <a:latin typeface="Lucida Sans Unicode"/>
                <a:cs typeface="Lucida Sans Unicode"/>
              </a:rPr>
              <a:t>r</a:t>
            </a:r>
            <a:r>
              <a:rPr sz="3400" spc="-75" dirty="0">
                <a:latin typeface="Lucida Sans Unicode"/>
                <a:cs typeface="Lucida Sans Unicode"/>
              </a:rPr>
              <a:t>i</a:t>
            </a:r>
            <a:r>
              <a:rPr sz="3400" spc="145" dirty="0">
                <a:latin typeface="Lucida Sans Unicode"/>
                <a:cs typeface="Lucida Sans Unicode"/>
              </a:rPr>
              <a:t>c</a:t>
            </a:r>
            <a:r>
              <a:rPr sz="3400" spc="-245" dirty="0">
                <a:latin typeface="Lucida Sans Unicode"/>
                <a:cs typeface="Lucida Sans Unicode"/>
              </a:rPr>
              <a:t> </a:t>
            </a:r>
            <a:r>
              <a:rPr sz="3400" spc="-45" dirty="0">
                <a:latin typeface="Lucida Sans Unicode"/>
                <a:cs typeface="Lucida Sans Unicode"/>
              </a:rPr>
              <a:t>s</a:t>
            </a:r>
            <a:r>
              <a:rPr sz="3400" spc="35" dirty="0">
                <a:latin typeface="Lucida Sans Unicode"/>
                <a:cs typeface="Lucida Sans Unicode"/>
              </a:rPr>
              <a:t>p</a:t>
            </a:r>
            <a:r>
              <a:rPr sz="3400" spc="-75" dirty="0">
                <a:latin typeface="Lucida Sans Unicode"/>
                <a:cs typeface="Lucida Sans Unicode"/>
              </a:rPr>
              <a:t>i</a:t>
            </a:r>
            <a:r>
              <a:rPr sz="3400" spc="-290" dirty="0">
                <a:latin typeface="Lucida Sans Unicode"/>
                <a:cs typeface="Lucida Sans Unicode"/>
              </a:rPr>
              <a:t>k</a:t>
            </a:r>
            <a:r>
              <a:rPr sz="3400" spc="50" dirty="0">
                <a:latin typeface="Lucida Sans Unicode"/>
                <a:cs typeface="Lucida Sans Unicode"/>
              </a:rPr>
              <a:t>e</a:t>
            </a:r>
            <a:r>
              <a:rPr sz="3400" spc="-5" dirty="0">
                <a:latin typeface="Lucida Sans Unicode"/>
                <a:cs typeface="Lucida Sans Unicode"/>
              </a:rPr>
              <a:t>)</a:t>
            </a:r>
            <a:endParaRPr sz="3400">
              <a:latin typeface="Lucida Sans Unicode"/>
              <a:cs typeface="Lucida Sans Unicod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53341" y="1408514"/>
            <a:ext cx="16720819" cy="26993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294505" marR="5080" indent="-4282440">
              <a:lnSpc>
                <a:spcPct val="115199"/>
              </a:lnSpc>
              <a:spcBef>
                <a:spcPts val="100"/>
              </a:spcBef>
              <a:tabLst>
                <a:tab pos="4329430" algn="l"/>
              </a:tabLst>
            </a:pPr>
            <a:r>
              <a:rPr sz="3200" b="1" spc="-145" dirty="0">
                <a:latin typeface="Tahoma"/>
                <a:cs typeface="Tahoma"/>
              </a:rPr>
              <a:t>A)</a:t>
            </a:r>
            <a:r>
              <a:rPr sz="3200" b="1" spc="-170" dirty="0">
                <a:latin typeface="Tahoma"/>
                <a:cs typeface="Tahoma"/>
              </a:rPr>
              <a:t> </a:t>
            </a:r>
            <a:r>
              <a:rPr sz="3200" b="1" spc="-20" dirty="0">
                <a:latin typeface="Tahoma"/>
                <a:cs typeface="Tahoma"/>
              </a:rPr>
              <a:t>User</a:t>
            </a:r>
            <a:r>
              <a:rPr sz="3200" b="1" spc="-170" dirty="0">
                <a:latin typeface="Tahoma"/>
                <a:cs typeface="Tahoma"/>
              </a:rPr>
              <a:t> </a:t>
            </a:r>
            <a:r>
              <a:rPr sz="3200" b="1" spc="-100" dirty="0">
                <a:latin typeface="Tahoma"/>
                <a:cs typeface="Tahoma"/>
              </a:rPr>
              <a:t>Engagement:		</a:t>
            </a:r>
            <a:r>
              <a:rPr sz="3200" spc="-80" dirty="0">
                <a:latin typeface="Lucida Sans Unicode"/>
                <a:cs typeface="Lucida Sans Unicode"/>
              </a:rPr>
              <a:t>To</a:t>
            </a:r>
            <a:r>
              <a:rPr sz="3200" spc="-229" dirty="0">
                <a:latin typeface="Lucida Sans Unicode"/>
                <a:cs typeface="Lucida Sans Unicode"/>
              </a:rPr>
              <a:t> </a:t>
            </a:r>
            <a:r>
              <a:rPr sz="3200" dirty="0">
                <a:latin typeface="Lucida Sans Unicode"/>
                <a:cs typeface="Lucida Sans Unicode"/>
              </a:rPr>
              <a:t>measure</a:t>
            </a:r>
            <a:r>
              <a:rPr sz="3200" spc="-229" dirty="0">
                <a:latin typeface="Lucida Sans Unicode"/>
                <a:cs typeface="Lucida Sans Unicode"/>
              </a:rPr>
              <a:t> </a:t>
            </a:r>
            <a:r>
              <a:rPr sz="3200" spc="50" dirty="0">
                <a:latin typeface="Lucida Sans Unicode"/>
                <a:cs typeface="Lucida Sans Unicode"/>
              </a:rPr>
              <a:t>the</a:t>
            </a:r>
            <a:r>
              <a:rPr sz="3200" spc="-229" dirty="0">
                <a:latin typeface="Lucida Sans Unicode"/>
                <a:cs typeface="Lucida Sans Unicode"/>
              </a:rPr>
              <a:t> </a:t>
            </a:r>
            <a:r>
              <a:rPr sz="3200" spc="35" dirty="0">
                <a:latin typeface="Lucida Sans Unicode"/>
                <a:cs typeface="Lucida Sans Unicode"/>
              </a:rPr>
              <a:t>activeness</a:t>
            </a:r>
            <a:r>
              <a:rPr sz="3200" spc="-229" dirty="0">
                <a:latin typeface="Lucida Sans Unicode"/>
                <a:cs typeface="Lucida Sans Unicode"/>
              </a:rPr>
              <a:t> </a:t>
            </a:r>
            <a:r>
              <a:rPr sz="3200" spc="25" dirty="0">
                <a:latin typeface="Lucida Sans Unicode"/>
                <a:cs typeface="Lucida Sans Unicode"/>
              </a:rPr>
              <a:t>of</a:t>
            </a:r>
            <a:r>
              <a:rPr sz="3200" spc="-229" dirty="0">
                <a:latin typeface="Lucida Sans Unicode"/>
                <a:cs typeface="Lucida Sans Unicode"/>
              </a:rPr>
              <a:t> </a:t>
            </a:r>
            <a:r>
              <a:rPr sz="3200" spc="15" dirty="0">
                <a:latin typeface="Lucida Sans Unicode"/>
                <a:cs typeface="Lucida Sans Unicode"/>
              </a:rPr>
              <a:t>a</a:t>
            </a:r>
            <a:r>
              <a:rPr sz="3200" spc="-229" dirty="0">
                <a:latin typeface="Lucida Sans Unicode"/>
                <a:cs typeface="Lucida Sans Unicode"/>
              </a:rPr>
              <a:t> </a:t>
            </a:r>
            <a:r>
              <a:rPr sz="3200" spc="-40" dirty="0">
                <a:latin typeface="Lucida Sans Unicode"/>
                <a:cs typeface="Lucida Sans Unicode"/>
              </a:rPr>
              <a:t>user.</a:t>
            </a:r>
            <a:r>
              <a:rPr sz="3200" spc="-229" dirty="0">
                <a:latin typeface="Lucida Sans Unicode"/>
                <a:cs typeface="Lucida Sans Unicode"/>
              </a:rPr>
              <a:t> </a:t>
            </a:r>
            <a:r>
              <a:rPr sz="3200" spc="-20" dirty="0">
                <a:latin typeface="Lucida Sans Unicode"/>
                <a:cs typeface="Lucida Sans Unicode"/>
              </a:rPr>
              <a:t>Measuring</a:t>
            </a:r>
            <a:r>
              <a:rPr sz="3200" spc="-229" dirty="0">
                <a:latin typeface="Lucida Sans Unicode"/>
                <a:cs typeface="Lucida Sans Unicode"/>
              </a:rPr>
              <a:t> </a:t>
            </a:r>
            <a:r>
              <a:rPr sz="3200" spc="-15" dirty="0">
                <a:latin typeface="Lucida Sans Unicode"/>
                <a:cs typeface="Lucida Sans Unicode"/>
              </a:rPr>
              <a:t>if</a:t>
            </a:r>
            <a:r>
              <a:rPr sz="3200" spc="-229" dirty="0">
                <a:latin typeface="Lucida Sans Unicode"/>
                <a:cs typeface="Lucida Sans Unicode"/>
              </a:rPr>
              <a:t> </a:t>
            </a:r>
            <a:r>
              <a:rPr sz="3200" spc="50" dirty="0">
                <a:latin typeface="Lucida Sans Unicode"/>
                <a:cs typeface="Lucida Sans Unicode"/>
              </a:rPr>
              <a:t>the</a:t>
            </a:r>
            <a:r>
              <a:rPr sz="3200" spc="-229" dirty="0">
                <a:latin typeface="Lucida Sans Unicode"/>
                <a:cs typeface="Lucida Sans Unicode"/>
              </a:rPr>
              <a:t> </a:t>
            </a:r>
            <a:r>
              <a:rPr sz="3200" spc="-5" dirty="0">
                <a:latin typeface="Lucida Sans Unicode"/>
                <a:cs typeface="Lucida Sans Unicode"/>
              </a:rPr>
              <a:t>user</a:t>
            </a:r>
            <a:r>
              <a:rPr sz="3200" spc="-225" dirty="0">
                <a:latin typeface="Lucida Sans Unicode"/>
                <a:cs typeface="Lucida Sans Unicode"/>
              </a:rPr>
              <a:t> </a:t>
            </a:r>
            <a:r>
              <a:rPr sz="3200" spc="-10" dirty="0">
                <a:latin typeface="Lucida Sans Unicode"/>
                <a:cs typeface="Lucida Sans Unicode"/>
              </a:rPr>
              <a:t>finds </a:t>
            </a:r>
            <a:r>
              <a:rPr sz="3200" spc="-1000" dirty="0">
                <a:latin typeface="Lucida Sans Unicode"/>
                <a:cs typeface="Lucida Sans Unicode"/>
              </a:rPr>
              <a:t> </a:t>
            </a:r>
            <a:r>
              <a:rPr sz="3200" spc="25" dirty="0">
                <a:latin typeface="Lucida Sans Unicode"/>
                <a:cs typeface="Lucida Sans Unicode"/>
              </a:rPr>
              <a:t>quality</a:t>
            </a:r>
            <a:r>
              <a:rPr sz="3200" spc="-229" dirty="0">
                <a:latin typeface="Lucida Sans Unicode"/>
                <a:cs typeface="Lucida Sans Unicode"/>
              </a:rPr>
              <a:t> </a:t>
            </a:r>
            <a:r>
              <a:rPr sz="3200" spc="-40" dirty="0">
                <a:latin typeface="Lucida Sans Unicode"/>
                <a:cs typeface="Lucida Sans Unicode"/>
              </a:rPr>
              <a:t>in</a:t>
            </a:r>
            <a:r>
              <a:rPr sz="3200" spc="-229" dirty="0">
                <a:latin typeface="Lucida Sans Unicode"/>
                <a:cs typeface="Lucida Sans Unicode"/>
              </a:rPr>
              <a:t> </a:t>
            </a:r>
            <a:r>
              <a:rPr sz="3200" spc="15" dirty="0">
                <a:latin typeface="Lucida Sans Unicode"/>
                <a:cs typeface="Lucida Sans Unicode"/>
              </a:rPr>
              <a:t>a</a:t>
            </a:r>
            <a:r>
              <a:rPr sz="3200" spc="-229" dirty="0">
                <a:latin typeface="Lucida Sans Unicode"/>
                <a:cs typeface="Lucida Sans Unicode"/>
              </a:rPr>
              <a:t> </a:t>
            </a:r>
            <a:r>
              <a:rPr sz="3200" spc="-5" dirty="0">
                <a:latin typeface="Lucida Sans Unicode"/>
                <a:cs typeface="Lucida Sans Unicode"/>
              </a:rPr>
              <a:t>product/service.</a:t>
            </a:r>
            <a:endParaRPr sz="3200">
              <a:latin typeface="Lucida Sans Unicode"/>
              <a:cs typeface="Lucida Sans Unicode"/>
            </a:endParaRPr>
          </a:p>
          <a:p>
            <a:pPr marL="499109">
              <a:lnSpc>
                <a:spcPct val="100000"/>
              </a:lnSpc>
              <a:spcBef>
                <a:spcPts val="585"/>
              </a:spcBef>
            </a:pPr>
            <a:r>
              <a:rPr sz="3200" b="1" spc="-45" dirty="0">
                <a:latin typeface="Tahoma"/>
                <a:cs typeface="Tahoma"/>
              </a:rPr>
              <a:t>Your</a:t>
            </a:r>
            <a:r>
              <a:rPr sz="3200" b="1" spc="-185" dirty="0">
                <a:latin typeface="Tahoma"/>
                <a:cs typeface="Tahoma"/>
              </a:rPr>
              <a:t> </a:t>
            </a:r>
            <a:r>
              <a:rPr sz="3200" b="1" spc="-130" dirty="0">
                <a:latin typeface="Tahoma"/>
                <a:cs typeface="Tahoma"/>
              </a:rPr>
              <a:t>task:</a:t>
            </a:r>
            <a:r>
              <a:rPr sz="3200" b="1" spc="-185" dirty="0">
                <a:latin typeface="Tahoma"/>
                <a:cs typeface="Tahoma"/>
              </a:rPr>
              <a:t> </a:t>
            </a:r>
            <a:r>
              <a:rPr sz="3200" spc="35" dirty="0">
                <a:latin typeface="Lucida Sans Unicode"/>
                <a:cs typeface="Lucida Sans Unicode"/>
              </a:rPr>
              <a:t>Calculate</a:t>
            </a:r>
            <a:r>
              <a:rPr sz="3200" spc="-229" dirty="0">
                <a:latin typeface="Lucida Sans Unicode"/>
                <a:cs typeface="Lucida Sans Unicode"/>
              </a:rPr>
              <a:t> </a:t>
            </a:r>
            <a:r>
              <a:rPr sz="3200" spc="50" dirty="0">
                <a:latin typeface="Lucida Sans Unicode"/>
                <a:cs typeface="Lucida Sans Unicode"/>
              </a:rPr>
              <a:t>the</a:t>
            </a:r>
            <a:r>
              <a:rPr sz="3200" spc="-229" dirty="0">
                <a:latin typeface="Lucida Sans Unicode"/>
                <a:cs typeface="Lucida Sans Unicode"/>
              </a:rPr>
              <a:t> </a:t>
            </a:r>
            <a:r>
              <a:rPr sz="3200" dirty="0">
                <a:latin typeface="Lucida Sans Unicode"/>
                <a:cs typeface="Lucida Sans Unicode"/>
              </a:rPr>
              <a:t>weekly</a:t>
            </a:r>
            <a:r>
              <a:rPr sz="3200" spc="-229" dirty="0">
                <a:latin typeface="Lucida Sans Unicode"/>
                <a:cs typeface="Lucida Sans Unicode"/>
              </a:rPr>
              <a:t> </a:t>
            </a:r>
            <a:r>
              <a:rPr sz="3200" spc="-5" dirty="0">
                <a:latin typeface="Lucida Sans Unicode"/>
                <a:cs typeface="Lucida Sans Unicode"/>
              </a:rPr>
              <a:t>user</a:t>
            </a:r>
            <a:r>
              <a:rPr sz="3200" spc="-229" dirty="0">
                <a:latin typeface="Lucida Sans Unicode"/>
                <a:cs typeface="Lucida Sans Unicode"/>
              </a:rPr>
              <a:t> </a:t>
            </a:r>
            <a:r>
              <a:rPr sz="3200" dirty="0">
                <a:latin typeface="Lucida Sans Unicode"/>
                <a:cs typeface="Lucida Sans Unicode"/>
              </a:rPr>
              <a:t>engagement?</a:t>
            </a:r>
            <a:endParaRPr sz="3200">
              <a:latin typeface="Lucida Sans Unicode"/>
              <a:cs typeface="Lucida Sans Unicode"/>
            </a:endParaRPr>
          </a:p>
          <a:p>
            <a:pPr marL="584835">
              <a:lnSpc>
                <a:spcPct val="100000"/>
              </a:lnSpc>
              <a:spcBef>
                <a:spcPts val="3700"/>
              </a:spcBef>
            </a:pPr>
            <a:r>
              <a:rPr sz="3400" b="1" spc="-70" dirty="0">
                <a:latin typeface="Tahoma"/>
                <a:cs typeface="Tahoma"/>
              </a:rPr>
              <a:t>Query:</a:t>
            </a:r>
            <a:endParaRPr sz="34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36879" y="514984"/>
            <a:ext cx="6505574" cy="813434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390187" y="494062"/>
            <a:ext cx="3167380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b="1" spc="-75" dirty="0">
                <a:latin typeface="Tahoma"/>
                <a:cs typeface="Tahoma"/>
              </a:rPr>
              <a:t>T</a:t>
            </a:r>
            <a:r>
              <a:rPr sz="3400" b="1" spc="-110" dirty="0">
                <a:latin typeface="Tahoma"/>
                <a:cs typeface="Tahoma"/>
              </a:rPr>
              <a:t>a</a:t>
            </a:r>
            <a:r>
              <a:rPr sz="3400" b="1" spc="35" dirty="0">
                <a:latin typeface="Tahoma"/>
                <a:cs typeface="Tahoma"/>
              </a:rPr>
              <a:t>b</a:t>
            </a:r>
            <a:r>
              <a:rPr sz="3400" b="1" spc="25" dirty="0">
                <a:latin typeface="Tahoma"/>
                <a:cs typeface="Tahoma"/>
              </a:rPr>
              <a:t>l</a:t>
            </a:r>
            <a:r>
              <a:rPr sz="3400" b="1" spc="-30" dirty="0">
                <a:latin typeface="Tahoma"/>
                <a:cs typeface="Tahoma"/>
              </a:rPr>
              <a:t>e</a:t>
            </a:r>
            <a:r>
              <a:rPr sz="3400" b="1" spc="-195" dirty="0">
                <a:latin typeface="Tahoma"/>
                <a:cs typeface="Tahoma"/>
              </a:rPr>
              <a:t> </a:t>
            </a:r>
            <a:r>
              <a:rPr sz="3400" b="1" spc="-340" dirty="0">
                <a:latin typeface="Tahoma"/>
                <a:cs typeface="Tahoma"/>
              </a:rPr>
              <a:t>(</a:t>
            </a:r>
            <a:r>
              <a:rPr sz="3400" b="1" spc="20" dirty="0">
                <a:latin typeface="Tahoma"/>
                <a:cs typeface="Tahoma"/>
              </a:rPr>
              <a:t>o</a:t>
            </a:r>
            <a:r>
              <a:rPr sz="3400" b="1" spc="-65" dirty="0">
                <a:latin typeface="Tahoma"/>
                <a:cs typeface="Tahoma"/>
              </a:rPr>
              <a:t>u</a:t>
            </a:r>
            <a:r>
              <a:rPr sz="3400" b="1" spc="5" dirty="0">
                <a:latin typeface="Tahoma"/>
                <a:cs typeface="Tahoma"/>
              </a:rPr>
              <a:t>t</a:t>
            </a:r>
            <a:r>
              <a:rPr sz="3400" b="1" spc="45" dirty="0">
                <a:latin typeface="Tahoma"/>
                <a:cs typeface="Tahoma"/>
              </a:rPr>
              <a:t>p</a:t>
            </a:r>
            <a:r>
              <a:rPr sz="3400" b="1" spc="-65" dirty="0">
                <a:latin typeface="Tahoma"/>
                <a:cs typeface="Tahoma"/>
              </a:rPr>
              <a:t>u</a:t>
            </a:r>
            <a:r>
              <a:rPr sz="3400" b="1" spc="5" dirty="0">
                <a:latin typeface="Tahoma"/>
                <a:cs typeface="Tahoma"/>
              </a:rPr>
              <a:t>t</a:t>
            </a:r>
            <a:r>
              <a:rPr sz="3400" b="1" spc="-345" dirty="0">
                <a:latin typeface="Tahoma"/>
                <a:cs typeface="Tahoma"/>
              </a:rPr>
              <a:t>)</a:t>
            </a:r>
            <a:r>
              <a:rPr sz="3400" b="1" spc="-300" dirty="0">
                <a:latin typeface="Tahoma"/>
                <a:cs typeface="Tahoma"/>
              </a:rPr>
              <a:t>:</a:t>
            </a:r>
            <a:endParaRPr sz="3400">
              <a:latin typeface="Tahoma"/>
              <a:cs typeface="Tahoma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57249" y="9262802"/>
            <a:ext cx="142875" cy="142874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192510" y="8978944"/>
            <a:ext cx="16127730" cy="11493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5199"/>
              </a:lnSpc>
              <a:spcBef>
                <a:spcPts val="100"/>
              </a:spcBef>
            </a:pPr>
            <a:r>
              <a:rPr sz="3200" spc="45" dirty="0">
                <a:latin typeface="Lucida Sans Unicode"/>
                <a:cs typeface="Lucida Sans Unicode"/>
              </a:rPr>
              <a:t>Here</a:t>
            </a:r>
            <a:r>
              <a:rPr sz="3200" spc="-225" dirty="0">
                <a:latin typeface="Lucida Sans Unicode"/>
                <a:cs typeface="Lucida Sans Unicode"/>
              </a:rPr>
              <a:t> </a:t>
            </a:r>
            <a:r>
              <a:rPr sz="3200" spc="50" dirty="0">
                <a:latin typeface="Lucida Sans Unicode"/>
                <a:cs typeface="Lucida Sans Unicode"/>
              </a:rPr>
              <a:t>the</a:t>
            </a:r>
            <a:r>
              <a:rPr sz="3200" spc="-225" dirty="0">
                <a:latin typeface="Lucida Sans Unicode"/>
                <a:cs typeface="Lucida Sans Unicode"/>
              </a:rPr>
              <a:t> </a:t>
            </a:r>
            <a:r>
              <a:rPr sz="3200" spc="30" dirty="0">
                <a:latin typeface="Lucida Sans Unicode"/>
                <a:cs typeface="Lucida Sans Unicode"/>
              </a:rPr>
              <a:t>output</a:t>
            </a:r>
            <a:r>
              <a:rPr sz="3200" spc="-225" dirty="0">
                <a:latin typeface="Lucida Sans Unicode"/>
                <a:cs typeface="Lucida Sans Unicode"/>
              </a:rPr>
              <a:t> </a:t>
            </a:r>
            <a:r>
              <a:rPr sz="3200" spc="-60" dirty="0">
                <a:latin typeface="Lucida Sans Unicode"/>
                <a:cs typeface="Lucida Sans Unicode"/>
              </a:rPr>
              <a:t>is</a:t>
            </a:r>
            <a:r>
              <a:rPr sz="3200" spc="-225" dirty="0">
                <a:latin typeface="Lucida Sans Unicode"/>
                <a:cs typeface="Lucida Sans Unicode"/>
              </a:rPr>
              <a:t> </a:t>
            </a:r>
            <a:r>
              <a:rPr sz="3200" spc="15" dirty="0">
                <a:latin typeface="Lucida Sans Unicode"/>
                <a:cs typeface="Lucida Sans Unicode"/>
              </a:rPr>
              <a:t>extracted</a:t>
            </a:r>
            <a:r>
              <a:rPr sz="3200" spc="-225" dirty="0">
                <a:latin typeface="Lucida Sans Unicode"/>
                <a:cs typeface="Lucida Sans Unicode"/>
              </a:rPr>
              <a:t> </a:t>
            </a:r>
            <a:r>
              <a:rPr sz="3200" spc="15" dirty="0">
                <a:latin typeface="Lucida Sans Unicode"/>
                <a:cs typeface="Lucida Sans Unicode"/>
              </a:rPr>
              <a:t>and</a:t>
            </a:r>
            <a:r>
              <a:rPr sz="3200" spc="-225" dirty="0">
                <a:latin typeface="Lucida Sans Unicode"/>
                <a:cs typeface="Lucida Sans Unicode"/>
              </a:rPr>
              <a:t> </a:t>
            </a:r>
            <a:r>
              <a:rPr sz="3200" spc="20" dirty="0">
                <a:latin typeface="Lucida Sans Unicode"/>
                <a:cs typeface="Lucida Sans Unicode"/>
              </a:rPr>
              <a:t>downloaded</a:t>
            </a:r>
            <a:r>
              <a:rPr sz="3200" spc="-225" dirty="0">
                <a:latin typeface="Lucida Sans Unicode"/>
                <a:cs typeface="Lucida Sans Unicode"/>
              </a:rPr>
              <a:t> </a:t>
            </a:r>
            <a:r>
              <a:rPr sz="3200" spc="-40" dirty="0">
                <a:latin typeface="Lucida Sans Unicode"/>
                <a:cs typeface="Lucida Sans Unicode"/>
              </a:rPr>
              <a:t>in</a:t>
            </a:r>
            <a:r>
              <a:rPr sz="3200" spc="-225" dirty="0">
                <a:latin typeface="Lucida Sans Unicode"/>
                <a:cs typeface="Lucida Sans Unicode"/>
              </a:rPr>
              <a:t> </a:t>
            </a:r>
            <a:r>
              <a:rPr sz="3200" spc="50" dirty="0">
                <a:latin typeface="Lucida Sans Unicode"/>
                <a:cs typeface="Lucida Sans Unicode"/>
              </a:rPr>
              <a:t>the</a:t>
            </a:r>
            <a:r>
              <a:rPr sz="3200" spc="-225" dirty="0">
                <a:latin typeface="Lucida Sans Unicode"/>
                <a:cs typeface="Lucida Sans Unicode"/>
              </a:rPr>
              <a:t> </a:t>
            </a:r>
            <a:r>
              <a:rPr sz="3200" spc="5" dirty="0">
                <a:latin typeface="Lucida Sans Unicode"/>
                <a:cs typeface="Lucida Sans Unicode"/>
              </a:rPr>
              <a:t>form</a:t>
            </a:r>
            <a:r>
              <a:rPr sz="3200" spc="-225" dirty="0">
                <a:latin typeface="Lucida Sans Unicode"/>
                <a:cs typeface="Lucida Sans Unicode"/>
              </a:rPr>
              <a:t> </a:t>
            </a:r>
            <a:r>
              <a:rPr sz="3200" spc="25" dirty="0">
                <a:latin typeface="Lucida Sans Unicode"/>
                <a:cs typeface="Lucida Sans Unicode"/>
              </a:rPr>
              <a:t>of</a:t>
            </a:r>
            <a:r>
              <a:rPr sz="3200" spc="-225" dirty="0">
                <a:latin typeface="Lucida Sans Unicode"/>
                <a:cs typeface="Lucida Sans Unicode"/>
              </a:rPr>
              <a:t> </a:t>
            </a:r>
            <a:r>
              <a:rPr sz="3200" spc="85" dirty="0">
                <a:latin typeface="Lucida Sans Unicode"/>
                <a:cs typeface="Lucida Sans Unicode"/>
              </a:rPr>
              <a:t>csv</a:t>
            </a:r>
            <a:r>
              <a:rPr sz="3200" spc="-220" dirty="0">
                <a:latin typeface="Lucida Sans Unicode"/>
                <a:cs typeface="Lucida Sans Unicode"/>
              </a:rPr>
              <a:t> </a:t>
            </a:r>
            <a:r>
              <a:rPr sz="3200" spc="5" dirty="0">
                <a:latin typeface="Lucida Sans Unicode"/>
                <a:cs typeface="Lucida Sans Unicode"/>
              </a:rPr>
              <a:t>file</a:t>
            </a:r>
            <a:r>
              <a:rPr sz="3200" spc="-225" dirty="0">
                <a:latin typeface="Lucida Sans Unicode"/>
                <a:cs typeface="Lucida Sans Unicode"/>
              </a:rPr>
              <a:t> </a:t>
            </a:r>
            <a:r>
              <a:rPr sz="3200" spc="60" dirty="0">
                <a:latin typeface="Lucida Sans Unicode"/>
                <a:cs typeface="Lucida Sans Unicode"/>
              </a:rPr>
              <a:t>to</a:t>
            </a:r>
            <a:r>
              <a:rPr sz="3200" spc="-225" dirty="0">
                <a:latin typeface="Lucida Sans Unicode"/>
                <a:cs typeface="Lucida Sans Unicode"/>
              </a:rPr>
              <a:t> </a:t>
            </a:r>
            <a:r>
              <a:rPr sz="3200" spc="-70" dirty="0">
                <a:latin typeface="Lucida Sans Unicode"/>
                <a:cs typeface="Lucida Sans Unicode"/>
              </a:rPr>
              <a:t>make</a:t>
            </a:r>
            <a:r>
              <a:rPr sz="3200" spc="-225" dirty="0">
                <a:latin typeface="Lucida Sans Unicode"/>
                <a:cs typeface="Lucida Sans Unicode"/>
              </a:rPr>
              <a:t> </a:t>
            </a:r>
            <a:r>
              <a:rPr sz="3200" spc="20" dirty="0">
                <a:latin typeface="Lucida Sans Unicode"/>
                <a:cs typeface="Lucida Sans Unicode"/>
              </a:rPr>
              <a:t>it</a:t>
            </a:r>
            <a:r>
              <a:rPr sz="3200" spc="-225" dirty="0">
                <a:latin typeface="Lucida Sans Unicode"/>
                <a:cs typeface="Lucida Sans Unicode"/>
              </a:rPr>
              <a:t> </a:t>
            </a:r>
            <a:r>
              <a:rPr sz="3200" spc="-65" dirty="0">
                <a:latin typeface="Lucida Sans Unicode"/>
                <a:cs typeface="Lucida Sans Unicode"/>
              </a:rPr>
              <a:t>look </a:t>
            </a:r>
            <a:r>
              <a:rPr sz="3200" spc="-1000" dirty="0">
                <a:latin typeface="Lucida Sans Unicode"/>
                <a:cs typeface="Lucida Sans Unicode"/>
              </a:rPr>
              <a:t> </a:t>
            </a:r>
            <a:r>
              <a:rPr sz="3200" spc="-45" dirty="0">
                <a:latin typeface="Lucida Sans Unicode"/>
                <a:cs typeface="Lucida Sans Unicode"/>
              </a:rPr>
              <a:t>s</a:t>
            </a:r>
            <a:r>
              <a:rPr sz="3200" spc="-80" dirty="0">
                <a:latin typeface="Lucida Sans Unicode"/>
                <a:cs typeface="Lucida Sans Unicode"/>
              </a:rPr>
              <a:t>i</a:t>
            </a:r>
            <a:r>
              <a:rPr sz="3200" spc="-55" dirty="0">
                <a:latin typeface="Lucida Sans Unicode"/>
                <a:cs typeface="Lucida Sans Unicode"/>
              </a:rPr>
              <a:t>m</a:t>
            </a:r>
            <a:r>
              <a:rPr sz="3200" spc="35" dirty="0">
                <a:latin typeface="Lucida Sans Unicode"/>
                <a:cs typeface="Lucida Sans Unicode"/>
              </a:rPr>
              <a:t>p</a:t>
            </a:r>
            <a:r>
              <a:rPr sz="3200" spc="5" dirty="0">
                <a:latin typeface="Lucida Sans Unicode"/>
                <a:cs typeface="Lucida Sans Unicode"/>
              </a:rPr>
              <a:t>l</a:t>
            </a:r>
            <a:r>
              <a:rPr sz="3200" spc="45" dirty="0">
                <a:latin typeface="Lucida Sans Unicode"/>
                <a:cs typeface="Lucida Sans Unicode"/>
              </a:rPr>
              <a:t>e</a:t>
            </a:r>
            <a:r>
              <a:rPr sz="3200" spc="15" dirty="0">
                <a:latin typeface="Lucida Sans Unicode"/>
                <a:cs typeface="Lucida Sans Unicode"/>
              </a:rPr>
              <a:t>r</a:t>
            </a:r>
            <a:r>
              <a:rPr sz="3200" spc="-165" dirty="0">
                <a:latin typeface="Lucida Sans Unicode"/>
                <a:cs typeface="Lucida Sans Unicode"/>
              </a:rPr>
              <a:t>,</a:t>
            </a:r>
            <a:r>
              <a:rPr sz="3200" spc="-229" dirty="0">
                <a:latin typeface="Lucida Sans Unicode"/>
                <a:cs typeface="Lucida Sans Unicode"/>
              </a:rPr>
              <a:t> </a:t>
            </a:r>
            <a:r>
              <a:rPr sz="3200" spc="110" dirty="0">
                <a:latin typeface="Lucida Sans Unicode"/>
                <a:cs typeface="Lucida Sans Unicode"/>
              </a:rPr>
              <a:t>t</a:t>
            </a:r>
            <a:r>
              <a:rPr sz="3200" spc="-10" dirty="0">
                <a:latin typeface="Lucida Sans Unicode"/>
                <a:cs typeface="Lucida Sans Unicode"/>
              </a:rPr>
              <a:t>h</a:t>
            </a:r>
            <a:r>
              <a:rPr sz="3200" spc="-80" dirty="0">
                <a:latin typeface="Lucida Sans Unicode"/>
                <a:cs typeface="Lucida Sans Unicode"/>
              </a:rPr>
              <a:t>i</a:t>
            </a:r>
            <a:r>
              <a:rPr sz="3200" spc="-40" dirty="0">
                <a:latin typeface="Lucida Sans Unicode"/>
                <a:cs typeface="Lucida Sans Unicode"/>
              </a:rPr>
              <a:t>s</a:t>
            </a:r>
            <a:r>
              <a:rPr sz="3200" spc="-229" dirty="0">
                <a:latin typeface="Lucida Sans Unicode"/>
                <a:cs typeface="Lucida Sans Unicode"/>
              </a:rPr>
              <a:t> </a:t>
            </a:r>
            <a:r>
              <a:rPr sz="3200" spc="45" dirty="0">
                <a:latin typeface="Lucida Sans Unicode"/>
                <a:cs typeface="Lucida Sans Unicode"/>
              </a:rPr>
              <a:t>fe</a:t>
            </a:r>
            <a:r>
              <a:rPr sz="3200" spc="10" dirty="0">
                <a:latin typeface="Lucida Sans Unicode"/>
                <a:cs typeface="Lucida Sans Unicode"/>
              </a:rPr>
              <a:t>a</a:t>
            </a:r>
            <a:r>
              <a:rPr sz="3200" spc="110" dirty="0">
                <a:latin typeface="Lucida Sans Unicode"/>
                <a:cs typeface="Lucida Sans Unicode"/>
              </a:rPr>
              <a:t>t</a:t>
            </a:r>
            <a:r>
              <a:rPr sz="3200" spc="-35" dirty="0">
                <a:latin typeface="Lucida Sans Unicode"/>
                <a:cs typeface="Lucida Sans Unicode"/>
              </a:rPr>
              <a:t>u</a:t>
            </a:r>
            <a:r>
              <a:rPr sz="3200" spc="15" dirty="0">
                <a:latin typeface="Lucida Sans Unicode"/>
                <a:cs typeface="Lucida Sans Unicode"/>
              </a:rPr>
              <a:t>r</a:t>
            </a:r>
            <a:r>
              <a:rPr sz="3200" spc="50" dirty="0">
                <a:latin typeface="Lucida Sans Unicode"/>
                <a:cs typeface="Lucida Sans Unicode"/>
              </a:rPr>
              <a:t>e</a:t>
            </a:r>
            <a:r>
              <a:rPr sz="3200" spc="-229" dirty="0">
                <a:latin typeface="Lucida Sans Unicode"/>
                <a:cs typeface="Lucida Sans Unicode"/>
              </a:rPr>
              <a:t> </a:t>
            </a:r>
            <a:r>
              <a:rPr sz="3200" spc="-80" dirty="0">
                <a:latin typeface="Lucida Sans Unicode"/>
                <a:cs typeface="Lucida Sans Unicode"/>
              </a:rPr>
              <a:t>i</a:t>
            </a:r>
            <a:r>
              <a:rPr sz="3200" spc="-40" dirty="0">
                <a:latin typeface="Lucida Sans Unicode"/>
                <a:cs typeface="Lucida Sans Unicode"/>
              </a:rPr>
              <a:t>s</a:t>
            </a:r>
            <a:r>
              <a:rPr sz="3200" spc="-229" dirty="0">
                <a:latin typeface="Lucida Sans Unicode"/>
                <a:cs typeface="Lucida Sans Unicode"/>
              </a:rPr>
              <a:t> </a:t>
            </a:r>
            <a:r>
              <a:rPr sz="3200" spc="35" dirty="0">
                <a:latin typeface="Lucida Sans Unicode"/>
                <a:cs typeface="Lucida Sans Unicode"/>
              </a:rPr>
              <a:t>p</a:t>
            </a:r>
            <a:r>
              <a:rPr sz="3200" spc="15" dirty="0">
                <a:latin typeface="Lucida Sans Unicode"/>
                <a:cs typeface="Lucida Sans Unicode"/>
              </a:rPr>
              <a:t>r</a:t>
            </a:r>
            <a:r>
              <a:rPr sz="3200" spc="5" dirty="0">
                <a:latin typeface="Lucida Sans Unicode"/>
                <a:cs typeface="Lucida Sans Unicode"/>
              </a:rPr>
              <a:t>o</a:t>
            </a:r>
            <a:r>
              <a:rPr sz="3200" spc="165" dirty="0">
                <a:latin typeface="Lucida Sans Unicode"/>
                <a:cs typeface="Lucida Sans Unicode"/>
              </a:rPr>
              <a:t>v</a:t>
            </a:r>
            <a:r>
              <a:rPr sz="3200" spc="-80" dirty="0">
                <a:latin typeface="Lucida Sans Unicode"/>
                <a:cs typeface="Lucida Sans Unicode"/>
              </a:rPr>
              <a:t>i</a:t>
            </a:r>
            <a:r>
              <a:rPr sz="3200" spc="35" dirty="0">
                <a:latin typeface="Lucida Sans Unicode"/>
                <a:cs typeface="Lucida Sans Unicode"/>
              </a:rPr>
              <a:t>d</a:t>
            </a:r>
            <a:r>
              <a:rPr sz="3200" spc="45" dirty="0">
                <a:latin typeface="Lucida Sans Unicode"/>
                <a:cs typeface="Lucida Sans Unicode"/>
              </a:rPr>
              <a:t>e</a:t>
            </a:r>
            <a:r>
              <a:rPr sz="3200" spc="40" dirty="0">
                <a:latin typeface="Lucida Sans Unicode"/>
                <a:cs typeface="Lucida Sans Unicode"/>
              </a:rPr>
              <a:t>d</a:t>
            </a:r>
            <a:r>
              <a:rPr sz="3200" spc="-229" dirty="0">
                <a:latin typeface="Lucida Sans Unicode"/>
                <a:cs typeface="Lucida Sans Unicode"/>
              </a:rPr>
              <a:t> </a:t>
            </a:r>
            <a:r>
              <a:rPr sz="3200" spc="35" dirty="0">
                <a:latin typeface="Lucida Sans Unicode"/>
                <a:cs typeface="Lucida Sans Unicode"/>
              </a:rPr>
              <a:t>b</a:t>
            </a:r>
            <a:r>
              <a:rPr sz="3200" spc="145" dirty="0">
                <a:latin typeface="Lucida Sans Unicode"/>
                <a:cs typeface="Lucida Sans Unicode"/>
              </a:rPr>
              <a:t>y</a:t>
            </a:r>
            <a:r>
              <a:rPr sz="3200" spc="-229" dirty="0">
                <a:latin typeface="Lucida Sans Unicode"/>
                <a:cs typeface="Lucida Sans Unicode"/>
              </a:rPr>
              <a:t> </a:t>
            </a:r>
            <a:r>
              <a:rPr sz="3200" spc="35" dirty="0">
                <a:latin typeface="Lucida Sans Unicode"/>
                <a:cs typeface="Lucida Sans Unicode"/>
              </a:rPr>
              <a:t>p</a:t>
            </a:r>
            <a:r>
              <a:rPr sz="3200" spc="-229" dirty="0">
                <a:latin typeface="Lucida Sans Unicode"/>
                <a:cs typeface="Lucida Sans Unicode"/>
              </a:rPr>
              <a:t>g </a:t>
            </a:r>
            <a:r>
              <a:rPr sz="3200" spc="-70" dirty="0">
                <a:latin typeface="Lucida Sans Unicode"/>
                <a:cs typeface="Lucida Sans Unicode"/>
              </a:rPr>
              <a:t>A</a:t>
            </a:r>
            <a:r>
              <a:rPr sz="3200" spc="35" dirty="0">
                <a:latin typeface="Lucida Sans Unicode"/>
                <a:cs typeface="Lucida Sans Unicode"/>
              </a:rPr>
              <a:t>d</a:t>
            </a:r>
            <a:r>
              <a:rPr sz="3200" spc="-55" dirty="0">
                <a:latin typeface="Lucida Sans Unicode"/>
                <a:cs typeface="Lucida Sans Unicode"/>
              </a:rPr>
              <a:t>m</a:t>
            </a:r>
            <a:r>
              <a:rPr sz="3200" spc="-80" dirty="0">
                <a:latin typeface="Lucida Sans Unicode"/>
                <a:cs typeface="Lucida Sans Unicode"/>
              </a:rPr>
              <a:t>i</a:t>
            </a:r>
            <a:r>
              <a:rPr sz="3200" spc="-10" dirty="0">
                <a:latin typeface="Lucida Sans Unicode"/>
                <a:cs typeface="Lucida Sans Unicode"/>
              </a:rPr>
              <a:t>n</a:t>
            </a:r>
            <a:r>
              <a:rPr sz="3200" spc="-175" dirty="0">
                <a:latin typeface="Lucida Sans Unicode"/>
                <a:cs typeface="Lucida Sans Unicode"/>
              </a:rPr>
              <a:t>.</a:t>
            </a:r>
            <a:endParaRPr sz="32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8700" y="2640140"/>
            <a:ext cx="16230597" cy="196214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00692" y="494061"/>
            <a:ext cx="1444625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b="1" spc="-10" dirty="0">
                <a:latin typeface="Tahoma"/>
                <a:cs typeface="Tahoma"/>
              </a:rPr>
              <a:t>G</a:t>
            </a:r>
            <a:r>
              <a:rPr sz="3400" b="1" spc="-45" dirty="0">
                <a:latin typeface="Tahoma"/>
                <a:cs typeface="Tahoma"/>
              </a:rPr>
              <a:t>r</a:t>
            </a:r>
            <a:r>
              <a:rPr sz="3400" b="1" spc="-110" dirty="0">
                <a:latin typeface="Tahoma"/>
                <a:cs typeface="Tahoma"/>
              </a:rPr>
              <a:t>a</a:t>
            </a:r>
            <a:r>
              <a:rPr sz="3400" b="1" spc="45" dirty="0">
                <a:latin typeface="Tahoma"/>
                <a:cs typeface="Tahoma"/>
              </a:rPr>
              <a:t>p</a:t>
            </a:r>
            <a:r>
              <a:rPr sz="3400" b="1" spc="-40" dirty="0">
                <a:latin typeface="Tahoma"/>
                <a:cs typeface="Tahoma"/>
              </a:rPr>
              <a:t>h</a:t>
            </a:r>
            <a:r>
              <a:rPr sz="3400" b="1" spc="-300" dirty="0">
                <a:latin typeface="Tahoma"/>
                <a:cs typeface="Tahoma"/>
              </a:rPr>
              <a:t>:</a:t>
            </a:r>
            <a:endParaRPr sz="34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76098" y="2694548"/>
            <a:ext cx="10868024" cy="741997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09194" y="411468"/>
            <a:ext cx="12881610" cy="2294255"/>
          </a:xfrm>
          <a:prstGeom prst="rect">
            <a:avLst/>
          </a:prstGeom>
        </p:spPr>
        <p:txBody>
          <a:bodyPr vert="horz" wrap="square" lIns="0" tIns="869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85"/>
              </a:spcBef>
            </a:pPr>
            <a:r>
              <a:rPr sz="3200" b="1" spc="-145" dirty="0">
                <a:latin typeface="Tahoma"/>
                <a:cs typeface="Tahoma"/>
              </a:rPr>
              <a:t>B)</a:t>
            </a:r>
            <a:r>
              <a:rPr sz="3200" b="1" spc="-185" dirty="0">
                <a:latin typeface="Tahoma"/>
                <a:cs typeface="Tahoma"/>
              </a:rPr>
              <a:t> </a:t>
            </a:r>
            <a:r>
              <a:rPr sz="3200" b="1" spc="-20" dirty="0">
                <a:latin typeface="Tahoma"/>
                <a:cs typeface="Tahoma"/>
              </a:rPr>
              <a:t>User</a:t>
            </a:r>
            <a:r>
              <a:rPr sz="3200" b="1" spc="-180" dirty="0">
                <a:latin typeface="Tahoma"/>
                <a:cs typeface="Tahoma"/>
              </a:rPr>
              <a:t> </a:t>
            </a:r>
            <a:r>
              <a:rPr sz="3200" b="1" spc="-100" dirty="0">
                <a:latin typeface="Tahoma"/>
                <a:cs typeface="Tahoma"/>
              </a:rPr>
              <a:t>Growth:</a:t>
            </a:r>
            <a:r>
              <a:rPr sz="3200" b="1" spc="-155" dirty="0">
                <a:latin typeface="Tahoma"/>
                <a:cs typeface="Tahoma"/>
              </a:rPr>
              <a:t> </a:t>
            </a:r>
            <a:r>
              <a:rPr sz="3200" spc="-45" dirty="0">
                <a:latin typeface="Verdana"/>
                <a:cs typeface="Verdana"/>
              </a:rPr>
              <a:t>Amount</a:t>
            </a:r>
            <a:r>
              <a:rPr sz="3200" spc="-340" dirty="0">
                <a:latin typeface="Verdana"/>
                <a:cs typeface="Verdana"/>
              </a:rPr>
              <a:t> </a:t>
            </a:r>
            <a:r>
              <a:rPr sz="3200" spc="65" dirty="0">
                <a:latin typeface="Verdana"/>
                <a:cs typeface="Verdana"/>
              </a:rPr>
              <a:t>of</a:t>
            </a:r>
            <a:r>
              <a:rPr sz="3200" spc="-345" dirty="0">
                <a:latin typeface="Verdana"/>
                <a:cs typeface="Verdana"/>
              </a:rPr>
              <a:t> </a:t>
            </a:r>
            <a:r>
              <a:rPr sz="3200" spc="-70" dirty="0">
                <a:latin typeface="Verdana"/>
                <a:cs typeface="Verdana"/>
              </a:rPr>
              <a:t>users</a:t>
            </a:r>
            <a:r>
              <a:rPr sz="3200" spc="-340" dirty="0">
                <a:latin typeface="Verdana"/>
                <a:cs typeface="Verdana"/>
              </a:rPr>
              <a:t> </a:t>
            </a:r>
            <a:r>
              <a:rPr sz="3200" spc="-95" dirty="0">
                <a:latin typeface="Verdana"/>
                <a:cs typeface="Verdana"/>
              </a:rPr>
              <a:t>growing</a:t>
            </a:r>
            <a:r>
              <a:rPr sz="3200" spc="-345" dirty="0">
                <a:latin typeface="Verdana"/>
                <a:cs typeface="Verdana"/>
              </a:rPr>
              <a:t> </a:t>
            </a:r>
            <a:r>
              <a:rPr sz="3200" spc="-40" dirty="0">
                <a:latin typeface="Verdana"/>
                <a:cs typeface="Verdana"/>
              </a:rPr>
              <a:t>over</a:t>
            </a:r>
            <a:r>
              <a:rPr sz="3200" spc="-340" dirty="0">
                <a:latin typeface="Verdana"/>
                <a:cs typeface="Verdana"/>
              </a:rPr>
              <a:t> </a:t>
            </a:r>
            <a:r>
              <a:rPr sz="3200" spc="-60" dirty="0">
                <a:latin typeface="Verdana"/>
                <a:cs typeface="Verdana"/>
              </a:rPr>
              <a:t>time</a:t>
            </a:r>
            <a:r>
              <a:rPr sz="3200" spc="-345" dirty="0">
                <a:latin typeface="Verdana"/>
                <a:cs typeface="Verdana"/>
              </a:rPr>
              <a:t> </a:t>
            </a:r>
            <a:r>
              <a:rPr sz="3200" spc="30" dirty="0">
                <a:latin typeface="Verdana"/>
                <a:cs typeface="Verdana"/>
              </a:rPr>
              <a:t>for</a:t>
            </a:r>
            <a:r>
              <a:rPr sz="3200" spc="-340" dirty="0">
                <a:latin typeface="Verdana"/>
                <a:cs typeface="Verdana"/>
              </a:rPr>
              <a:t> </a:t>
            </a:r>
            <a:r>
              <a:rPr sz="3200" spc="-140" dirty="0">
                <a:latin typeface="Verdana"/>
                <a:cs typeface="Verdana"/>
              </a:rPr>
              <a:t>a</a:t>
            </a:r>
            <a:r>
              <a:rPr sz="3200" spc="-340" dirty="0">
                <a:latin typeface="Verdana"/>
                <a:cs typeface="Verdana"/>
              </a:rPr>
              <a:t> </a:t>
            </a:r>
            <a:r>
              <a:rPr sz="3200" spc="-20" dirty="0">
                <a:latin typeface="Verdana"/>
                <a:cs typeface="Verdana"/>
              </a:rPr>
              <a:t>product.</a:t>
            </a:r>
            <a:endParaRPr sz="3200">
              <a:latin typeface="Verdana"/>
              <a:cs typeface="Verdana"/>
            </a:endParaRPr>
          </a:p>
          <a:p>
            <a:pPr marL="509905">
              <a:lnSpc>
                <a:spcPct val="100000"/>
              </a:lnSpc>
              <a:spcBef>
                <a:spcPts val="585"/>
              </a:spcBef>
            </a:pPr>
            <a:r>
              <a:rPr sz="3200" b="1" spc="-100" dirty="0">
                <a:latin typeface="Tahoma"/>
                <a:cs typeface="Tahoma"/>
              </a:rPr>
              <a:t>Y</a:t>
            </a:r>
            <a:r>
              <a:rPr sz="3200" b="1" spc="20" dirty="0">
                <a:latin typeface="Tahoma"/>
                <a:cs typeface="Tahoma"/>
              </a:rPr>
              <a:t>o</a:t>
            </a:r>
            <a:r>
              <a:rPr sz="3200" b="1" spc="-60" dirty="0">
                <a:latin typeface="Tahoma"/>
                <a:cs typeface="Tahoma"/>
              </a:rPr>
              <a:t>u</a:t>
            </a:r>
            <a:r>
              <a:rPr sz="3200" b="1" spc="-40" dirty="0">
                <a:latin typeface="Tahoma"/>
                <a:cs typeface="Tahoma"/>
              </a:rPr>
              <a:t>r</a:t>
            </a:r>
            <a:r>
              <a:rPr sz="3200" b="1" spc="-185" dirty="0">
                <a:latin typeface="Tahoma"/>
                <a:cs typeface="Tahoma"/>
              </a:rPr>
              <a:t> </a:t>
            </a:r>
            <a:r>
              <a:rPr sz="3200" b="1" dirty="0">
                <a:latin typeface="Tahoma"/>
                <a:cs typeface="Tahoma"/>
              </a:rPr>
              <a:t>t</a:t>
            </a:r>
            <a:r>
              <a:rPr sz="3200" b="1" spc="-105" dirty="0">
                <a:latin typeface="Tahoma"/>
                <a:cs typeface="Tahoma"/>
              </a:rPr>
              <a:t>a</a:t>
            </a:r>
            <a:r>
              <a:rPr sz="3200" b="1" spc="-65" dirty="0">
                <a:latin typeface="Tahoma"/>
                <a:cs typeface="Tahoma"/>
              </a:rPr>
              <a:t>s</a:t>
            </a:r>
            <a:r>
              <a:rPr sz="3200" b="1" spc="-204" dirty="0">
                <a:latin typeface="Tahoma"/>
                <a:cs typeface="Tahoma"/>
              </a:rPr>
              <a:t>k</a:t>
            </a:r>
            <a:r>
              <a:rPr sz="3200" b="1" spc="-280" dirty="0">
                <a:latin typeface="Tahoma"/>
                <a:cs typeface="Tahoma"/>
              </a:rPr>
              <a:t>:</a:t>
            </a:r>
            <a:r>
              <a:rPr sz="3200" b="1" spc="-185" dirty="0">
                <a:latin typeface="Tahoma"/>
                <a:cs typeface="Tahoma"/>
              </a:rPr>
              <a:t> </a:t>
            </a:r>
            <a:r>
              <a:rPr sz="3200" dirty="0">
                <a:latin typeface="Verdana"/>
                <a:cs typeface="Verdana"/>
              </a:rPr>
              <a:t>C</a:t>
            </a:r>
            <a:r>
              <a:rPr sz="3200" spc="-145" dirty="0">
                <a:latin typeface="Verdana"/>
                <a:cs typeface="Verdana"/>
              </a:rPr>
              <a:t>a</a:t>
            </a:r>
            <a:r>
              <a:rPr sz="3200" spc="50" dirty="0">
                <a:latin typeface="Verdana"/>
                <a:cs typeface="Verdana"/>
              </a:rPr>
              <a:t>l</a:t>
            </a:r>
            <a:r>
              <a:rPr sz="3200" spc="100" dirty="0">
                <a:latin typeface="Verdana"/>
                <a:cs typeface="Verdana"/>
              </a:rPr>
              <a:t>c</a:t>
            </a:r>
            <a:r>
              <a:rPr sz="3200" spc="-75" dirty="0">
                <a:latin typeface="Verdana"/>
                <a:cs typeface="Verdana"/>
              </a:rPr>
              <a:t>u</a:t>
            </a:r>
            <a:r>
              <a:rPr sz="3200" spc="50" dirty="0">
                <a:latin typeface="Verdana"/>
                <a:cs typeface="Verdana"/>
              </a:rPr>
              <a:t>l</a:t>
            </a:r>
            <a:r>
              <a:rPr sz="3200" spc="-145" dirty="0">
                <a:latin typeface="Verdana"/>
                <a:cs typeface="Verdana"/>
              </a:rPr>
              <a:t>a</a:t>
            </a:r>
            <a:r>
              <a:rPr sz="3200" spc="45" dirty="0">
                <a:latin typeface="Verdana"/>
                <a:cs typeface="Verdana"/>
              </a:rPr>
              <a:t>t</a:t>
            </a:r>
            <a:r>
              <a:rPr sz="3200" spc="-70" dirty="0">
                <a:latin typeface="Verdana"/>
                <a:cs typeface="Verdana"/>
              </a:rPr>
              <a:t>e</a:t>
            </a:r>
            <a:r>
              <a:rPr sz="3200" spc="-345" dirty="0">
                <a:latin typeface="Verdana"/>
                <a:cs typeface="Verdana"/>
              </a:rPr>
              <a:t> </a:t>
            </a:r>
            <a:r>
              <a:rPr sz="3200" spc="45" dirty="0">
                <a:latin typeface="Verdana"/>
                <a:cs typeface="Verdana"/>
              </a:rPr>
              <a:t>t</a:t>
            </a:r>
            <a:r>
              <a:rPr sz="3200" spc="-50" dirty="0">
                <a:latin typeface="Verdana"/>
                <a:cs typeface="Verdana"/>
              </a:rPr>
              <a:t>h</a:t>
            </a:r>
            <a:r>
              <a:rPr sz="3200" spc="-70" dirty="0">
                <a:latin typeface="Verdana"/>
                <a:cs typeface="Verdana"/>
              </a:rPr>
              <a:t>e</a:t>
            </a:r>
            <a:r>
              <a:rPr sz="3200" spc="-345" dirty="0">
                <a:latin typeface="Verdana"/>
                <a:cs typeface="Verdana"/>
              </a:rPr>
              <a:t> </a:t>
            </a:r>
            <a:r>
              <a:rPr sz="3200" spc="-75" dirty="0">
                <a:latin typeface="Verdana"/>
                <a:cs typeface="Verdana"/>
              </a:rPr>
              <a:t>u</a:t>
            </a:r>
            <a:r>
              <a:rPr sz="3200" spc="-80" dirty="0">
                <a:latin typeface="Verdana"/>
                <a:cs typeface="Verdana"/>
              </a:rPr>
              <a:t>s</a:t>
            </a:r>
            <a:r>
              <a:rPr sz="3200" spc="-75" dirty="0">
                <a:latin typeface="Verdana"/>
                <a:cs typeface="Verdana"/>
              </a:rPr>
              <a:t>e</a:t>
            </a:r>
            <a:r>
              <a:rPr sz="3200" spc="-35" dirty="0">
                <a:latin typeface="Verdana"/>
                <a:cs typeface="Verdana"/>
              </a:rPr>
              <a:t>r</a:t>
            </a:r>
            <a:r>
              <a:rPr sz="3200" spc="-345" dirty="0">
                <a:latin typeface="Verdana"/>
                <a:cs typeface="Verdana"/>
              </a:rPr>
              <a:t> </a:t>
            </a:r>
            <a:r>
              <a:rPr sz="3200" spc="-235" dirty="0">
                <a:latin typeface="Verdana"/>
                <a:cs typeface="Verdana"/>
              </a:rPr>
              <a:t>g</a:t>
            </a:r>
            <a:r>
              <a:rPr sz="3200" spc="-40" dirty="0">
                <a:latin typeface="Verdana"/>
                <a:cs typeface="Verdana"/>
              </a:rPr>
              <a:t>r</a:t>
            </a:r>
            <a:r>
              <a:rPr sz="3200" spc="30" dirty="0">
                <a:latin typeface="Verdana"/>
                <a:cs typeface="Verdana"/>
              </a:rPr>
              <a:t>o</a:t>
            </a:r>
            <a:r>
              <a:rPr sz="3200" spc="-114" dirty="0">
                <a:latin typeface="Verdana"/>
                <a:cs typeface="Verdana"/>
              </a:rPr>
              <a:t>w</a:t>
            </a:r>
            <a:r>
              <a:rPr sz="3200" spc="45" dirty="0">
                <a:latin typeface="Verdana"/>
                <a:cs typeface="Verdana"/>
              </a:rPr>
              <a:t>t</a:t>
            </a:r>
            <a:r>
              <a:rPr sz="3200" spc="-45" dirty="0">
                <a:latin typeface="Verdana"/>
                <a:cs typeface="Verdana"/>
              </a:rPr>
              <a:t>h</a:t>
            </a:r>
            <a:r>
              <a:rPr sz="3200" spc="-345" dirty="0">
                <a:latin typeface="Verdana"/>
                <a:cs typeface="Verdana"/>
              </a:rPr>
              <a:t> </a:t>
            </a:r>
            <a:r>
              <a:rPr sz="3200" spc="95" dirty="0">
                <a:latin typeface="Verdana"/>
                <a:cs typeface="Verdana"/>
              </a:rPr>
              <a:t>f</a:t>
            </a:r>
            <a:r>
              <a:rPr sz="3200" spc="30" dirty="0">
                <a:latin typeface="Verdana"/>
                <a:cs typeface="Verdana"/>
              </a:rPr>
              <a:t>o</a:t>
            </a:r>
            <a:r>
              <a:rPr sz="3200" spc="-35" dirty="0">
                <a:latin typeface="Verdana"/>
                <a:cs typeface="Verdana"/>
              </a:rPr>
              <a:t>r</a:t>
            </a:r>
            <a:r>
              <a:rPr sz="3200" spc="-345" dirty="0">
                <a:latin typeface="Verdana"/>
                <a:cs typeface="Verdana"/>
              </a:rPr>
              <a:t> </a:t>
            </a:r>
            <a:r>
              <a:rPr sz="3200" spc="55" dirty="0">
                <a:latin typeface="Verdana"/>
                <a:cs typeface="Verdana"/>
              </a:rPr>
              <a:t>p</a:t>
            </a:r>
            <a:r>
              <a:rPr sz="3200" spc="-40" dirty="0">
                <a:latin typeface="Verdana"/>
                <a:cs typeface="Verdana"/>
              </a:rPr>
              <a:t>r</a:t>
            </a:r>
            <a:r>
              <a:rPr sz="3200" spc="30" dirty="0">
                <a:latin typeface="Verdana"/>
                <a:cs typeface="Verdana"/>
              </a:rPr>
              <a:t>o</a:t>
            </a:r>
            <a:r>
              <a:rPr sz="3200" spc="55" dirty="0">
                <a:latin typeface="Verdana"/>
                <a:cs typeface="Verdana"/>
              </a:rPr>
              <a:t>d</a:t>
            </a:r>
            <a:r>
              <a:rPr sz="3200" spc="-75" dirty="0">
                <a:latin typeface="Verdana"/>
                <a:cs typeface="Verdana"/>
              </a:rPr>
              <a:t>u</a:t>
            </a:r>
            <a:r>
              <a:rPr sz="3200" spc="100" dirty="0">
                <a:latin typeface="Verdana"/>
                <a:cs typeface="Verdana"/>
              </a:rPr>
              <a:t>c</a:t>
            </a:r>
            <a:r>
              <a:rPr sz="3200" spc="45" dirty="0">
                <a:latin typeface="Verdana"/>
                <a:cs typeface="Verdana"/>
              </a:rPr>
              <a:t>t</a:t>
            </a:r>
            <a:r>
              <a:rPr sz="3200" spc="-95" dirty="0">
                <a:latin typeface="Verdana"/>
                <a:cs typeface="Verdana"/>
              </a:rPr>
              <a:t>?</a:t>
            </a:r>
            <a:endParaRPr sz="32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4250">
              <a:latin typeface="Verdana"/>
              <a:cs typeface="Verdana"/>
            </a:endParaRPr>
          </a:p>
          <a:p>
            <a:pPr marL="619125">
              <a:lnSpc>
                <a:spcPct val="100000"/>
              </a:lnSpc>
            </a:pPr>
            <a:r>
              <a:rPr sz="3200" b="1" spc="-65" dirty="0">
                <a:latin typeface="Tahoma"/>
                <a:cs typeface="Tahoma"/>
              </a:rPr>
              <a:t>Query:</a:t>
            </a:r>
            <a:endParaRPr sz="3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9949" y="1239623"/>
            <a:ext cx="6115049" cy="904737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209913" y="1239623"/>
            <a:ext cx="7067549" cy="9047376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91536" y="494064"/>
            <a:ext cx="3167380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b="1" spc="-75" dirty="0">
                <a:latin typeface="Tahoma"/>
                <a:cs typeface="Tahoma"/>
              </a:rPr>
              <a:t>T</a:t>
            </a:r>
            <a:r>
              <a:rPr sz="3400" b="1" spc="-110" dirty="0">
                <a:latin typeface="Tahoma"/>
                <a:cs typeface="Tahoma"/>
              </a:rPr>
              <a:t>a</a:t>
            </a:r>
            <a:r>
              <a:rPr sz="3400" b="1" spc="35" dirty="0">
                <a:latin typeface="Tahoma"/>
                <a:cs typeface="Tahoma"/>
              </a:rPr>
              <a:t>b</a:t>
            </a:r>
            <a:r>
              <a:rPr sz="3400" b="1" spc="25" dirty="0">
                <a:latin typeface="Tahoma"/>
                <a:cs typeface="Tahoma"/>
              </a:rPr>
              <a:t>l</a:t>
            </a:r>
            <a:r>
              <a:rPr sz="3400" b="1" spc="-30" dirty="0">
                <a:latin typeface="Tahoma"/>
                <a:cs typeface="Tahoma"/>
              </a:rPr>
              <a:t>e</a:t>
            </a:r>
            <a:r>
              <a:rPr sz="3400" b="1" spc="-195" dirty="0">
                <a:latin typeface="Tahoma"/>
                <a:cs typeface="Tahoma"/>
              </a:rPr>
              <a:t> </a:t>
            </a:r>
            <a:r>
              <a:rPr sz="3400" b="1" spc="-340" dirty="0">
                <a:latin typeface="Tahoma"/>
                <a:cs typeface="Tahoma"/>
              </a:rPr>
              <a:t>(</a:t>
            </a:r>
            <a:r>
              <a:rPr sz="3400" b="1" spc="20" dirty="0">
                <a:latin typeface="Tahoma"/>
                <a:cs typeface="Tahoma"/>
              </a:rPr>
              <a:t>o</a:t>
            </a:r>
            <a:r>
              <a:rPr sz="3400" b="1" spc="-65" dirty="0">
                <a:latin typeface="Tahoma"/>
                <a:cs typeface="Tahoma"/>
              </a:rPr>
              <a:t>u</a:t>
            </a:r>
            <a:r>
              <a:rPr sz="3400" b="1" spc="5" dirty="0">
                <a:latin typeface="Tahoma"/>
                <a:cs typeface="Tahoma"/>
              </a:rPr>
              <a:t>t</a:t>
            </a:r>
            <a:r>
              <a:rPr sz="3400" b="1" spc="45" dirty="0">
                <a:latin typeface="Tahoma"/>
                <a:cs typeface="Tahoma"/>
              </a:rPr>
              <a:t>p</a:t>
            </a:r>
            <a:r>
              <a:rPr sz="3400" b="1" spc="-65" dirty="0">
                <a:latin typeface="Tahoma"/>
                <a:cs typeface="Tahoma"/>
              </a:rPr>
              <a:t>u</a:t>
            </a:r>
            <a:r>
              <a:rPr sz="3400" b="1" spc="5" dirty="0">
                <a:latin typeface="Tahoma"/>
                <a:cs typeface="Tahoma"/>
              </a:rPr>
              <a:t>t</a:t>
            </a:r>
            <a:r>
              <a:rPr sz="3400" b="1" spc="-345" dirty="0">
                <a:latin typeface="Tahoma"/>
                <a:cs typeface="Tahoma"/>
              </a:rPr>
              <a:t>)</a:t>
            </a:r>
            <a:r>
              <a:rPr sz="3400" b="1" spc="-300" dirty="0">
                <a:latin typeface="Tahoma"/>
                <a:cs typeface="Tahoma"/>
              </a:rPr>
              <a:t>:</a:t>
            </a:r>
            <a:endParaRPr sz="34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767527"/>
            <a:ext cx="18287999" cy="237172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00692" y="494062"/>
            <a:ext cx="1444625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b="1" spc="-10" dirty="0">
                <a:latin typeface="Tahoma"/>
                <a:cs typeface="Tahoma"/>
              </a:rPr>
              <a:t>G</a:t>
            </a:r>
            <a:r>
              <a:rPr sz="3400" b="1" spc="-45" dirty="0">
                <a:latin typeface="Tahoma"/>
                <a:cs typeface="Tahoma"/>
              </a:rPr>
              <a:t>r</a:t>
            </a:r>
            <a:r>
              <a:rPr sz="3400" b="1" spc="-110" dirty="0">
                <a:latin typeface="Tahoma"/>
                <a:cs typeface="Tahoma"/>
              </a:rPr>
              <a:t>a</a:t>
            </a:r>
            <a:r>
              <a:rPr sz="3400" b="1" spc="45" dirty="0">
                <a:latin typeface="Tahoma"/>
                <a:cs typeface="Tahoma"/>
              </a:rPr>
              <a:t>p</a:t>
            </a:r>
            <a:r>
              <a:rPr sz="3400" b="1" spc="-40" dirty="0">
                <a:latin typeface="Tahoma"/>
                <a:cs typeface="Tahoma"/>
              </a:rPr>
              <a:t>h</a:t>
            </a:r>
            <a:r>
              <a:rPr sz="3400" b="1" spc="-300" dirty="0">
                <a:latin typeface="Tahoma"/>
                <a:cs typeface="Tahoma"/>
              </a:rPr>
              <a:t>:</a:t>
            </a:r>
            <a:endParaRPr sz="34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491724" y="459850"/>
            <a:ext cx="2796275" cy="24002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73781" y="203552"/>
            <a:ext cx="8796655" cy="9093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800" b="1" spc="20" dirty="0">
                <a:latin typeface="Tahoma"/>
                <a:cs typeface="Tahoma"/>
              </a:rPr>
              <a:t>PROJECT</a:t>
            </a:r>
            <a:r>
              <a:rPr sz="5800" b="1" spc="-415" dirty="0">
                <a:latin typeface="Tahoma"/>
                <a:cs typeface="Tahoma"/>
              </a:rPr>
              <a:t> </a:t>
            </a:r>
            <a:r>
              <a:rPr sz="5800" b="1" spc="-220" dirty="0">
                <a:latin typeface="Tahoma"/>
                <a:cs typeface="Tahoma"/>
              </a:rPr>
              <a:t>DESCRIPTION:</a:t>
            </a:r>
            <a:endParaRPr sz="5800">
              <a:latin typeface="Tahoma"/>
              <a:cs typeface="Tahoma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42574" y="3659959"/>
            <a:ext cx="123825" cy="12382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42574" y="5564959"/>
            <a:ext cx="123825" cy="12382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42574" y="6993709"/>
            <a:ext cx="123825" cy="12382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42574" y="8898708"/>
            <a:ext cx="123825" cy="123824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936460" y="2329001"/>
            <a:ext cx="16997045" cy="77844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69570">
              <a:lnSpc>
                <a:spcPct val="100000"/>
              </a:lnSpc>
              <a:spcBef>
                <a:spcPts val="100"/>
              </a:spcBef>
            </a:pPr>
            <a:r>
              <a:rPr sz="4500" b="1" spc="-20" dirty="0">
                <a:latin typeface="Tahoma"/>
                <a:cs typeface="Tahoma"/>
              </a:rPr>
              <a:t>Operation</a:t>
            </a:r>
            <a:r>
              <a:rPr sz="4500" b="1" spc="-260" dirty="0">
                <a:latin typeface="Tahoma"/>
                <a:cs typeface="Tahoma"/>
              </a:rPr>
              <a:t> </a:t>
            </a:r>
            <a:r>
              <a:rPr sz="4500" b="1" spc="-10" dirty="0">
                <a:latin typeface="Tahoma"/>
                <a:cs typeface="Tahoma"/>
              </a:rPr>
              <a:t>Analytics</a:t>
            </a:r>
            <a:r>
              <a:rPr sz="4500" b="1" spc="-260" dirty="0">
                <a:latin typeface="Tahoma"/>
                <a:cs typeface="Tahoma"/>
              </a:rPr>
              <a:t> </a:t>
            </a:r>
            <a:r>
              <a:rPr sz="4500" b="1" spc="-40" dirty="0">
                <a:latin typeface="Tahoma"/>
                <a:cs typeface="Tahoma"/>
              </a:rPr>
              <a:t>and</a:t>
            </a:r>
            <a:r>
              <a:rPr sz="4500" b="1" spc="-260" dirty="0">
                <a:latin typeface="Tahoma"/>
                <a:cs typeface="Tahoma"/>
              </a:rPr>
              <a:t> </a:t>
            </a:r>
            <a:r>
              <a:rPr sz="4500" b="1" spc="-135" dirty="0">
                <a:latin typeface="Tahoma"/>
                <a:cs typeface="Tahoma"/>
              </a:rPr>
              <a:t>Investigating</a:t>
            </a:r>
            <a:r>
              <a:rPr sz="4500" b="1" spc="-260" dirty="0">
                <a:latin typeface="Tahoma"/>
                <a:cs typeface="Tahoma"/>
              </a:rPr>
              <a:t> </a:t>
            </a:r>
            <a:r>
              <a:rPr sz="4500" b="1" spc="20" dirty="0">
                <a:latin typeface="Tahoma"/>
                <a:cs typeface="Tahoma"/>
              </a:rPr>
              <a:t>Metric</a:t>
            </a:r>
            <a:r>
              <a:rPr sz="4500" b="1" spc="-260" dirty="0">
                <a:latin typeface="Tahoma"/>
                <a:cs typeface="Tahoma"/>
              </a:rPr>
              <a:t> </a:t>
            </a:r>
            <a:r>
              <a:rPr sz="4500" b="1" spc="-80" dirty="0">
                <a:latin typeface="Tahoma"/>
                <a:cs typeface="Tahoma"/>
              </a:rPr>
              <a:t>Spike</a:t>
            </a:r>
            <a:endParaRPr sz="4500">
              <a:latin typeface="Tahoma"/>
              <a:cs typeface="Tahoma"/>
            </a:endParaRPr>
          </a:p>
          <a:p>
            <a:pPr marL="12700" marR="7620" algn="just">
              <a:lnSpc>
                <a:spcPct val="115700"/>
              </a:lnSpc>
              <a:spcBef>
                <a:spcPts val="3195"/>
              </a:spcBef>
            </a:pPr>
            <a:r>
              <a:rPr sz="2700" spc="-25" dirty="0">
                <a:latin typeface="Verdana"/>
                <a:cs typeface="Verdana"/>
              </a:rPr>
              <a:t>Operation Analytics </a:t>
            </a:r>
            <a:r>
              <a:rPr sz="2700" spc="-45" dirty="0">
                <a:latin typeface="Verdana"/>
                <a:cs typeface="Verdana"/>
              </a:rPr>
              <a:t>is </a:t>
            </a:r>
            <a:r>
              <a:rPr sz="2700" spc="-20" dirty="0">
                <a:latin typeface="Verdana"/>
                <a:cs typeface="Verdana"/>
              </a:rPr>
              <a:t>the </a:t>
            </a:r>
            <a:r>
              <a:rPr sz="2700" spc="-60" dirty="0">
                <a:latin typeface="Verdana"/>
                <a:cs typeface="Verdana"/>
              </a:rPr>
              <a:t>analysis </a:t>
            </a:r>
            <a:r>
              <a:rPr sz="2700" spc="-10" dirty="0">
                <a:latin typeface="Verdana"/>
                <a:cs typeface="Verdana"/>
              </a:rPr>
              <a:t>done </a:t>
            </a:r>
            <a:r>
              <a:rPr sz="2700" spc="25" dirty="0">
                <a:latin typeface="Verdana"/>
                <a:cs typeface="Verdana"/>
              </a:rPr>
              <a:t>for </a:t>
            </a:r>
            <a:r>
              <a:rPr sz="2700" spc="-20" dirty="0">
                <a:latin typeface="Verdana"/>
                <a:cs typeface="Verdana"/>
              </a:rPr>
              <a:t>the </a:t>
            </a:r>
            <a:r>
              <a:rPr sz="2700" spc="-5" dirty="0">
                <a:latin typeface="Verdana"/>
                <a:cs typeface="Verdana"/>
              </a:rPr>
              <a:t>complete </a:t>
            </a:r>
            <a:r>
              <a:rPr sz="2700" spc="-20" dirty="0">
                <a:latin typeface="Verdana"/>
                <a:cs typeface="Verdana"/>
              </a:rPr>
              <a:t>end </a:t>
            </a:r>
            <a:r>
              <a:rPr sz="2700" spc="30" dirty="0">
                <a:latin typeface="Verdana"/>
                <a:cs typeface="Verdana"/>
              </a:rPr>
              <a:t>to </a:t>
            </a:r>
            <a:r>
              <a:rPr sz="2700" spc="-20" dirty="0">
                <a:latin typeface="Verdana"/>
                <a:cs typeface="Verdana"/>
              </a:rPr>
              <a:t>end </a:t>
            </a:r>
            <a:r>
              <a:rPr sz="2700" spc="-25" dirty="0">
                <a:latin typeface="Verdana"/>
                <a:cs typeface="Verdana"/>
              </a:rPr>
              <a:t>operations </a:t>
            </a:r>
            <a:r>
              <a:rPr sz="2700" spc="55" dirty="0">
                <a:latin typeface="Verdana"/>
                <a:cs typeface="Verdana"/>
              </a:rPr>
              <a:t>of </a:t>
            </a:r>
            <a:r>
              <a:rPr sz="2700" spc="-120" dirty="0">
                <a:latin typeface="Verdana"/>
                <a:cs typeface="Verdana"/>
              </a:rPr>
              <a:t>a </a:t>
            </a:r>
            <a:r>
              <a:rPr sz="2700" spc="-65" dirty="0">
                <a:latin typeface="Verdana"/>
                <a:cs typeface="Verdana"/>
              </a:rPr>
              <a:t>company. </a:t>
            </a:r>
            <a:r>
              <a:rPr sz="2700" spc="-45" dirty="0">
                <a:latin typeface="Verdana"/>
                <a:cs typeface="Verdana"/>
              </a:rPr>
              <a:t>With </a:t>
            </a:r>
            <a:r>
              <a:rPr sz="2700" spc="-935" dirty="0">
                <a:latin typeface="Verdana"/>
                <a:cs typeface="Verdana"/>
              </a:rPr>
              <a:t> </a:t>
            </a:r>
            <a:r>
              <a:rPr sz="2700" spc="-20" dirty="0">
                <a:latin typeface="Verdana"/>
                <a:cs typeface="Verdana"/>
              </a:rPr>
              <a:t>the </a:t>
            </a:r>
            <a:r>
              <a:rPr sz="2700" spc="-5" dirty="0">
                <a:latin typeface="Verdana"/>
                <a:cs typeface="Verdana"/>
              </a:rPr>
              <a:t>help </a:t>
            </a:r>
            <a:r>
              <a:rPr sz="2700" spc="55" dirty="0">
                <a:latin typeface="Verdana"/>
                <a:cs typeface="Verdana"/>
              </a:rPr>
              <a:t>of </a:t>
            </a:r>
            <a:r>
              <a:rPr sz="2700" spc="-75" dirty="0">
                <a:latin typeface="Verdana"/>
                <a:cs typeface="Verdana"/>
              </a:rPr>
              <a:t>this, </a:t>
            </a:r>
            <a:r>
              <a:rPr sz="2700" spc="-20" dirty="0">
                <a:latin typeface="Verdana"/>
                <a:cs typeface="Verdana"/>
              </a:rPr>
              <a:t>the </a:t>
            </a:r>
            <a:r>
              <a:rPr sz="2700" spc="-35" dirty="0">
                <a:latin typeface="Verdana"/>
                <a:cs typeface="Verdana"/>
              </a:rPr>
              <a:t>company </a:t>
            </a:r>
            <a:r>
              <a:rPr sz="2700" spc="-25" dirty="0">
                <a:latin typeface="Verdana"/>
                <a:cs typeface="Verdana"/>
              </a:rPr>
              <a:t>then </a:t>
            </a:r>
            <a:r>
              <a:rPr sz="2700" dirty="0">
                <a:latin typeface="Verdana"/>
                <a:cs typeface="Verdana"/>
              </a:rPr>
              <a:t>finds </a:t>
            </a:r>
            <a:r>
              <a:rPr sz="2700" spc="-20" dirty="0">
                <a:latin typeface="Verdana"/>
                <a:cs typeface="Verdana"/>
              </a:rPr>
              <a:t>the </a:t>
            </a:r>
            <a:r>
              <a:rPr sz="2700" spc="-85" dirty="0">
                <a:latin typeface="Verdana"/>
                <a:cs typeface="Verdana"/>
              </a:rPr>
              <a:t>areas </a:t>
            </a:r>
            <a:r>
              <a:rPr sz="2700" spc="-5" dirty="0">
                <a:latin typeface="Verdana"/>
                <a:cs typeface="Verdana"/>
              </a:rPr>
              <a:t>on </a:t>
            </a:r>
            <a:r>
              <a:rPr sz="2700" spc="-25" dirty="0">
                <a:latin typeface="Verdana"/>
                <a:cs typeface="Verdana"/>
              </a:rPr>
              <a:t>which </a:t>
            </a:r>
            <a:r>
              <a:rPr sz="2700" spc="5" dirty="0">
                <a:latin typeface="Verdana"/>
                <a:cs typeface="Verdana"/>
              </a:rPr>
              <a:t>it </a:t>
            </a:r>
            <a:r>
              <a:rPr sz="2700" spc="-60" dirty="0">
                <a:latin typeface="Verdana"/>
                <a:cs typeface="Verdana"/>
              </a:rPr>
              <a:t>must </a:t>
            </a:r>
            <a:r>
              <a:rPr sz="2700" spc="-40" dirty="0">
                <a:latin typeface="Verdana"/>
                <a:cs typeface="Verdana"/>
              </a:rPr>
              <a:t>improve </a:t>
            </a:r>
            <a:r>
              <a:rPr sz="2700" spc="-60" dirty="0">
                <a:latin typeface="Verdana"/>
                <a:cs typeface="Verdana"/>
              </a:rPr>
              <a:t>upon. </a:t>
            </a:r>
            <a:r>
              <a:rPr sz="2700" spc="-15" dirty="0">
                <a:latin typeface="Verdana"/>
                <a:cs typeface="Verdana"/>
              </a:rPr>
              <a:t>You </a:t>
            </a:r>
            <a:r>
              <a:rPr sz="2700" spc="-90" dirty="0">
                <a:latin typeface="Verdana"/>
                <a:cs typeface="Verdana"/>
              </a:rPr>
              <a:t>work </a:t>
            </a:r>
            <a:r>
              <a:rPr sz="2700" dirty="0">
                <a:latin typeface="Verdana"/>
                <a:cs typeface="Verdana"/>
              </a:rPr>
              <a:t>closely </a:t>
            </a:r>
            <a:r>
              <a:rPr sz="2700" spc="-935" dirty="0">
                <a:latin typeface="Verdana"/>
                <a:cs typeface="Verdana"/>
              </a:rPr>
              <a:t> </a:t>
            </a:r>
            <a:r>
              <a:rPr sz="2700" spc="-30" dirty="0">
                <a:latin typeface="Verdana"/>
                <a:cs typeface="Verdana"/>
              </a:rPr>
              <a:t>with </a:t>
            </a:r>
            <a:r>
              <a:rPr sz="2700" spc="-20" dirty="0">
                <a:latin typeface="Verdana"/>
                <a:cs typeface="Verdana"/>
              </a:rPr>
              <a:t>the </a:t>
            </a:r>
            <a:r>
              <a:rPr sz="2700" dirty="0">
                <a:latin typeface="Verdana"/>
                <a:cs typeface="Verdana"/>
              </a:rPr>
              <a:t>ops </a:t>
            </a:r>
            <a:r>
              <a:rPr sz="2700" spc="-114" dirty="0">
                <a:latin typeface="Verdana"/>
                <a:cs typeface="Verdana"/>
              </a:rPr>
              <a:t>team, </a:t>
            </a:r>
            <a:r>
              <a:rPr sz="2700" dirty="0">
                <a:latin typeface="Verdana"/>
                <a:cs typeface="Verdana"/>
              </a:rPr>
              <a:t>support </a:t>
            </a:r>
            <a:r>
              <a:rPr sz="2700" spc="-114" dirty="0">
                <a:latin typeface="Verdana"/>
                <a:cs typeface="Verdana"/>
              </a:rPr>
              <a:t>team, </a:t>
            </a:r>
            <a:r>
              <a:rPr sz="2700" spc="-95" dirty="0">
                <a:latin typeface="Verdana"/>
                <a:cs typeface="Verdana"/>
              </a:rPr>
              <a:t>marketing </a:t>
            </a:r>
            <a:r>
              <a:rPr sz="2700" spc="-114" dirty="0">
                <a:latin typeface="Verdana"/>
                <a:cs typeface="Verdana"/>
              </a:rPr>
              <a:t>team, </a:t>
            </a:r>
            <a:r>
              <a:rPr sz="2700" spc="20" dirty="0">
                <a:latin typeface="Verdana"/>
                <a:cs typeface="Verdana"/>
              </a:rPr>
              <a:t>etc </a:t>
            </a:r>
            <a:r>
              <a:rPr sz="2700" spc="-40" dirty="0">
                <a:latin typeface="Verdana"/>
                <a:cs typeface="Verdana"/>
              </a:rPr>
              <a:t>and </a:t>
            </a:r>
            <a:r>
              <a:rPr sz="2700" spc="-5" dirty="0">
                <a:latin typeface="Verdana"/>
                <a:cs typeface="Verdana"/>
              </a:rPr>
              <a:t>help </a:t>
            </a:r>
            <a:r>
              <a:rPr sz="2700" spc="-55" dirty="0">
                <a:latin typeface="Verdana"/>
                <a:cs typeface="Verdana"/>
              </a:rPr>
              <a:t>them </a:t>
            </a:r>
            <a:r>
              <a:rPr sz="2700" spc="-35" dirty="0">
                <a:latin typeface="Verdana"/>
                <a:cs typeface="Verdana"/>
              </a:rPr>
              <a:t>derive </a:t>
            </a:r>
            <a:r>
              <a:rPr sz="2700" spc="-55" dirty="0">
                <a:latin typeface="Verdana"/>
                <a:cs typeface="Verdana"/>
              </a:rPr>
              <a:t>insights </a:t>
            </a:r>
            <a:r>
              <a:rPr sz="2700" dirty="0">
                <a:latin typeface="Verdana"/>
                <a:cs typeface="Verdana"/>
              </a:rPr>
              <a:t>out </a:t>
            </a:r>
            <a:r>
              <a:rPr sz="2700" spc="55" dirty="0">
                <a:latin typeface="Verdana"/>
                <a:cs typeface="Verdana"/>
              </a:rPr>
              <a:t>of </a:t>
            </a:r>
            <a:r>
              <a:rPr sz="2700" spc="-20" dirty="0">
                <a:latin typeface="Verdana"/>
                <a:cs typeface="Verdana"/>
              </a:rPr>
              <a:t>the </a:t>
            </a:r>
            <a:r>
              <a:rPr sz="2700" spc="-40" dirty="0">
                <a:latin typeface="Verdana"/>
                <a:cs typeface="Verdana"/>
              </a:rPr>
              <a:t>data </a:t>
            </a:r>
            <a:r>
              <a:rPr sz="2700" spc="-35" dirty="0">
                <a:latin typeface="Verdana"/>
                <a:cs typeface="Verdana"/>
              </a:rPr>
              <a:t> they</a:t>
            </a:r>
            <a:r>
              <a:rPr sz="2700" spc="-295" dirty="0">
                <a:latin typeface="Verdana"/>
                <a:cs typeface="Verdana"/>
              </a:rPr>
              <a:t> </a:t>
            </a:r>
            <a:r>
              <a:rPr sz="2700" spc="-5" dirty="0">
                <a:latin typeface="Verdana"/>
                <a:cs typeface="Verdana"/>
              </a:rPr>
              <a:t>collect.</a:t>
            </a:r>
            <a:endParaRPr sz="2700">
              <a:latin typeface="Verdana"/>
              <a:cs typeface="Verdana"/>
            </a:endParaRPr>
          </a:p>
          <a:p>
            <a:pPr marL="12700" marR="6350" algn="just">
              <a:lnSpc>
                <a:spcPct val="115700"/>
              </a:lnSpc>
            </a:pPr>
            <a:r>
              <a:rPr sz="2700" spc="-65" dirty="0">
                <a:latin typeface="Verdana"/>
                <a:cs typeface="Verdana"/>
              </a:rPr>
              <a:t>Being</a:t>
            </a:r>
            <a:r>
              <a:rPr sz="2700" spc="-254" dirty="0">
                <a:latin typeface="Verdana"/>
                <a:cs typeface="Verdana"/>
              </a:rPr>
              <a:t> </a:t>
            </a:r>
            <a:r>
              <a:rPr sz="2700" spc="-25" dirty="0">
                <a:latin typeface="Verdana"/>
                <a:cs typeface="Verdana"/>
              </a:rPr>
              <a:t>one</a:t>
            </a:r>
            <a:r>
              <a:rPr sz="2700" spc="-250" dirty="0">
                <a:latin typeface="Verdana"/>
                <a:cs typeface="Verdana"/>
              </a:rPr>
              <a:t> </a:t>
            </a:r>
            <a:r>
              <a:rPr sz="2700" spc="55" dirty="0">
                <a:latin typeface="Verdana"/>
                <a:cs typeface="Verdana"/>
              </a:rPr>
              <a:t>of</a:t>
            </a:r>
            <a:r>
              <a:rPr sz="2700" spc="-250" dirty="0">
                <a:latin typeface="Verdana"/>
                <a:cs typeface="Verdana"/>
              </a:rPr>
              <a:t> </a:t>
            </a:r>
            <a:r>
              <a:rPr sz="2700" spc="-20" dirty="0">
                <a:latin typeface="Verdana"/>
                <a:cs typeface="Verdana"/>
              </a:rPr>
              <a:t>the</a:t>
            </a:r>
            <a:r>
              <a:rPr sz="2700" spc="-250" dirty="0">
                <a:latin typeface="Verdana"/>
                <a:cs typeface="Verdana"/>
              </a:rPr>
              <a:t> </a:t>
            </a:r>
            <a:r>
              <a:rPr sz="2700" spc="-40" dirty="0">
                <a:latin typeface="Verdana"/>
                <a:cs typeface="Verdana"/>
              </a:rPr>
              <a:t>most</a:t>
            </a:r>
            <a:r>
              <a:rPr sz="2700" spc="-250" dirty="0">
                <a:latin typeface="Verdana"/>
                <a:cs typeface="Verdana"/>
              </a:rPr>
              <a:t> </a:t>
            </a:r>
            <a:r>
              <a:rPr sz="2700" spc="-25" dirty="0">
                <a:latin typeface="Verdana"/>
                <a:cs typeface="Verdana"/>
              </a:rPr>
              <a:t>important</a:t>
            </a:r>
            <a:r>
              <a:rPr sz="2700" spc="-250" dirty="0">
                <a:latin typeface="Verdana"/>
                <a:cs typeface="Verdana"/>
              </a:rPr>
              <a:t> </a:t>
            </a:r>
            <a:r>
              <a:rPr sz="2700" spc="-30" dirty="0">
                <a:latin typeface="Verdana"/>
                <a:cs typeface="Verdana"/>
              </a:rPr>
              <a:t>parts</a:t>
            </a:r>
            <a:r>
              <a:rPr sz="2700" spc="-254" dirty="0">
                <a:latin typeface="Verdana"/>
                <a:cs typeface="Verdana"/>
              </a:rPr>
              <a:t> </a:t>
            </a:r>
            <a:r>
              <a:rPr sz="2700" spc="55" dirty="0">
                <a:latin typeface="Verdana"/>
                <a:cs typeface="Verdana"/>
              </a:rPr>
              <a:t>of</a:t>
            </a:r>
            <a:r>
              <a:rPr sz="2700" spc="-250" dirty="0">
                <a:latin typeface="Verdana"/>
                <a:cs typeface="Verdana"/>
              </a:rPr>
              <a:t> </a:t>
            </a:r>
            <a:r>
              <a:rPr sz="2700" spc="-120" dirty="0">
                <a:latin typeface="Verdana"/>
                <a:cs typeface="Verdana"/>
              </a:rPr>
              <a:t>a</a:t>
            </a:r>
            <a:r>
              <a:rPr sz="2700" spc="-250" dirty="0">
                <a:latin typeface="Verdana"/>
                <a:cs typeface="Verdana"/>
              </a:rPr>
              <a:t> </a:t>
            </a:r>
            <a:r>
              <a:rPr sz="2700" spc="-65" dirty="0">
                <a:latin typeface="Verdana"/>
                <a:cs typeface="Verdana"/>
              </a:rPr>
              <a:t>company,</a:t>
            </a:r>
            <a:r>
              <a:rPr sz="2700" spc="-250" dirty="0">
                <a:latin typeface="Verdana"/>
                <a:cs typeface="Verdana"/>
              </a:rPr>
              <a:t> </a:t>
            </a:r>
            <a:r>
              <a:rPr sz="2700" spc="-25" dirty="0">
                <a:latin typeface="Verdana"/>
                <a:cs typeface="Verdana"/>
              </a:rPr>
              <a:t>this</a:t>
            </a:r>
            <a:r>
              <a:rPr sz="2700" spc="-250" dirty="0">
                <a:latin typeface="Verdana"/>
                <a:cs typeface="Verdana"/>
              </a:rPr>
              <a:t> </a:t>
            </a:r>
            <a:r>
              <a:rPr sz="2700" spc="-70" dirty="0">
                <a:latin typeface="Verdana"/>
                <a:cs typeface="Verdana"/>
              </a:rPr>
              <a:t>kind</a:t>
            </a:r>
            <a:r>
              <a:rPr sz="2700" spc="-250" dirty="0">
                <a:latin typeface="Verdana"/>
                <a:cs typeface="Verdana"/>
              </a:rPr>
              <a:t> </a:t>
            </a:r>
            <a:r>
              <a:rPr sz="2700" spc="55" dirty="0">
                <a:latin typeface="Verdana"/>
                <a:cs typeface="Verdana"/>
              </a:rPr>
              <a:t>of</a:t>
            </a:r>
            <a:r>
              <a:rPr sz="2700" spc="-250" dirty="0">
                <a:latin typeface="Verdana"/>
                <a:cs typeface="Verdana"/>
              </a:rPr>
              <a:t> </a:t>
            </a:r>
            <a:r>
              <a:rPr sz="2700" spc="-60" dirty="0">
                <a:latin typeface="Verdana"/>
                <a:cs typeface="Verdana"/>
              </a:rPr>
              <a:t>analysis</a:t>
            </a:r>
            <a:r>
              <a:rPr sz="2700" spc="-254" dirty="0">
                <a:latin typeface="Verdana"/>
                <a:cs typeface="Verdana"/>
              </a:rPr>
              <a:t> </a:t>
            </a:r>
            <a:r>
              <a:rPr sz="2700" spc="-45" dirty="0">
                <a:latin typeface="Verdana"/>
                <a:cs typeface="Verdana"/>
              </a:rPr>
              <a:t>is</a:t>
            </a:r>
            <a:r>
              <a:rPr sz="2700" spc="-250" dirty="0">
                <a:latin typeface="Verdana"/>
                <a:cs typeface="Verdana"/>
              </a:rPr>
              <a:t> </a:t>
            </a:r>
            <a:r>
              <a:rPr sz="2700" spc="-20" dirty="0">
                <a:latin typeface="Verdana"/>
                <a:cs typeface="Verdana"/>
              </a:rPr>
              <a:t>further</a:t>
            </a:r>
            <a:r>
              <a:rPr sz="2700" spc="-250" dirty="0">
                <a:latin typeface="Verdana"/>
                <a:cs typeface="Verdana"/>
              </a:rPr>
              <a:t> </a:t>
            </a:r>
            <a:r>
              <a:rPr sz="2700" spc="-35" dirty="0">
                <a:latin typeface="Verdana"/>
                <a:cs typeface="Verdana"/>
              </a:rPr>
              <a:t>used</a:t>
            </a:r>
            <a:r>
              <a:rPr sz="2700" spc="-250" dirty="0">
                <a:latin typeface="Verdana"/>
                <a:cs typeface="Verdana"/>
              </a:rPr>
              <a:t> </a:t>
            </a:r>
            <a:r>
              <a:rPr sz="2700" spc="30" dirty="0">
                <a:latin typeface="Verdana"/>
                <a:cs typeface="Verdana"/>
              </a:rPr>
              <a:t>to</a:t>
            </a:r>
            <a:r>
              <a:rPr sz="2700" spc="-250" dirty="0">
                <a:latin typeface="Verdana"/>
                <a:cs typeface="Verdana"/>
              </a:rPr>
              <a:t> </a:t>
            </a:r>
            <a:r>
              <a:rPr sz="2700" spc="15" dirty="0">
                <a:latin typeface="Verdana"/>
                <a:cs typeface="Verdana"/>
              </a:rPr>
              <a:t>predict</a:t>
            </a:r>
            <a:r>
              <a:rPr sz="2700" spc="-250" dirty="0">
                <a:latin typeface="Verdana"/>
                <a:cs typeface="Verdana"/>
              </a:rPr>
              <a:t> </a:t>
            </a:r>
            <a:r>
              <a:rPr sz="2700" spc="-20" dirty="0">
                <a:latin typeface="Verdana"/>
                <a:cs typeface="Verdana"/>
              </a:rPr>
              <a:t>the </a:t>
            </a:r>
            <a:r>
              <a:rPr sz="2700" spc="-940" dirty="0">
                <a:latin typeface="Verdana"/>
                <a:cs typeface="Verdana"/>
              </a:rPr>
              <a:t> </a:t>
            </a:r>
            <a:r>
              <a:rPr sz="2700" spc="-25" dirty="0">
                <a:latin typeface="Verdana"/>
                <a:cs typeface="Verdana"/>
              </a:rPr>
              <a:t>overall </a:t>
            </a:r>
            <a:r>
              <a:rPr sz="2700" spc="-50" dirty="0">
                <a:latin typeface="Verdana"/>
                <a:cs typeface="Verdana"/>
              </a:rPr>
              <a:t>growth </a:t>
            </a:r>
            <a:r>
              <a:rPr sz="2700" spc="-5" dirty="0">
                <a:latin typeface="Verdana"/>
                <a:cs typeface="Verdana"/>
              </a:rPr>
              <a:t>or decline </a:t>
            </a:r>
            <a:r>
              <a:rPr sz="2700" spc="55" dirty="0">
                <a:latin typeface="Verdana"/>
                <a:cs typeface="Verdana"/>
              </a:rPr>
              <a:t>of </a:t>
            </a:r>
            <a:r>
              <a:rPr sz="2700" spc="-120" dirty="0">
                <a:latin typeface="Verdana"/>
                <a:cs typeface="Verdana"/>
              </a:rPr>
              <a:t>a </a:t>
            </a:r>
            <a:r>
              <a:rPr sz="2700" spc="-40" dirty="0">
                <a:latin typeface="Verdana"/>
                <a:cs typeface="Verdana"/>
              </a:rPr>
              <a:t>company’s </a:t>
            </a:r>
            <a:r>
              <a:rPr sz="2700" spc="-45" dirty="0">
                <a:latin typeface="Verdana"/>
                <a:cs typeface="Verdana"/>
              </a:rPr>
              <a:t>fortune. </a:t>
            </a:r>
            <a:r>
              <a:rPr sz="2700" spc="-145" dirty="0">
                <a:latin typeface="Verdana"/>
                <a:cs typeface="Verdana"/>
              </a:rPr>
              <a:t>It </a:t>
            </a:r>
            <a:r>
              <a:rPr sz="2700" spc="-90" dirty="0">
                <a:latin typeface="Verdana"/>
                <a:cs typeface="Verdana"/>
              </a:rPr>
              <a:t>means </a:t>
            </a:r>
            <a:r>
              <a:rPr sz="2700" spc="-5" dirty="0">
                <a:latin typeface="Verdana"/>
                <a:cs typeface="Verdana"/>
              </a:rPr>
              <a:t>better </a:t>
            </a:r>
            <a:r>
              <a:rPr sz="2700" spc="-65" dirty="0">
                <a:latin typeface="Verdana"/>
                <a:cs typeface="Verdana"/>
              </a:rPr>
              <a:t>automation, </a:t>
            </a:r>
            <a:r>
              <a:rPr sz="2700" spc="-5" dirty="0">
                <a:latin typeface="Verdana"/>
                <a:cs typeface="Verdana"/>
              </a:rPr>
              <a:t>better </a:t>
            </a:r>
            <a:r>
              <a:rPr sz="2700" spc="-45" dirty="0">
                <a:latin typeface="Verdana"/>
                <a:cs typeface="Verdana"/>
              </a:rPr>
              <a:t>understanding </a:t>
            </a:r>
            <a:r>
              <a:rPr sz="2700" spc="-40" dirty="0">
                <a:latin typeface="Verdana"/>
                <a:cs typeface="Verdana"/>
              </a:rPr>
              <a:t> </a:t>
            </a:r>
            <a:r>
              <a:rPr sz="2700" spc="-35" dirty="0">
                <a:latin typeface="Verdana"/>
                <a:cs typeface="Verdana"/>
              </a:rPr>
              <a:t>between</a:t>
            </a:r>
            <a:r>
              <a:rPr sz="2700" spc="-290" dirty="0">
                <a:latin typeface="Verdana"/>
                <a:cs typeface="Verdana"/>
              </a:rPr>
              <a:t> </a:t>
            </a:r>
            <a:r>
              <a:rPr sz="2700" spc="-20" dirty="0">
                <a:latin typeface="Verdana"/>
                <a:cs typeface="Verdana"/>
              </a:rPr>
              <a:t>cross-functional</a:t>
            </a:r>
            <a:r>
              <a:rPr sz="2700" spc="-290" dirty="0">
                <a:latin typeface="Verdana"/>
                <a:cs typeface="Verdana"/>
              </a:rPr>
              <a:t> </a:t>
            </a:r>
            <a:r>
              <a:rPr sz="2700" spc="-110" dirty="0">
                <a:latin typeface="Verdana"/>
                <a:cs typeface="Verdana"/>
              </a:rPr>
              <a:t>teams,</a:t>
            </a:r>
            <a:r>
              <a:rPr sz="2700" spc="-290" dirty="0">
                <a:latin typeface="Verdana"/>
                <a:cs typeface="Verdana"/>
              </a:rPr>
              <a:t> </a:t>
            </a:r>
            <a:r>
              <a:rPr sz="2700" spc="-40" dirty="0">
                <a:latin typeface="Verdana"/>
                <a:cs typeface="Verdana"/>
              </a:rPr>
              <a:t>and</a:t>
            </a:r>
            <a:r>
              <a:rPr sz="2700" spc="-290" dirty="0">
                <a:latin typeface="Verdana"/>
                <a:cs typeface="Verdana"/>
              </a:rPr>
              <a:t> </a:t>
            </a:r>
            <a:r>
              <a:rPr sz="2700" spc="-55" dirty="0">
                <a:latin typeface="Verdana"/>
                <a:cs typeface="Verdana"/>
              </a:rPr>
              <a:t>more</a:t>
            </a:r>
            <a:r>
              <a:rPr sz="2700" spc="-290" dirty="0">
                <a:latin typeface="Verdana"/>
                <a:cs typeface="Verdana"/>
              </a:rPr>
              <a:t> </a:t>
            </a:r>
            <a:r>
              <a:rPr sz="2700" dirty="0">
                <a:latin typeface="Verdana"/>
                <a:cs typeface="Verdana"/>
              </a:rPr>
              <a:t>effective</a:t>
            </a:r>
            <a:r>
              <a:rPr sz="2700" spc="-290" dirty="0">
                <a:latin typeface="Verdana"/>
                <a:cs typeface="Verdana"/>
              </a:rPr>
              <a:t> </a:t>
            </a:r>
            <a:r>
              <a:rPr sz="2700" spc="-65" dirty="0">
                <a:latin typeface="Verdana"/>
                <a:cs typeface="Verdana"/>
              </a:rPr>
              <a:t>workflows.</a:t>
            </a:r>
            <a:endParaRPr sz="2700">
              <a:latin typeface="Verdana"/>
              <a:cs typeface="Verdana"/>
            </a:endParaRPr>
          </a:p>
          <a:p>
            <a:pPr marL="12700" marR="6350" algn="just">
              <a:lnSpc>
                <a:spcPct val="115700"/>
              </a:lnSpc>
            </a:pPr>
            <a:r>
              <a:rPr sz="2700" spc="-85" dirty="0">
                <a:latin typeface="Verdana"/>
                <a:cs typeface="Verdana"/>
              </a:rPr>
              <a:t>Investigating</a:t>
            </a:r>
            <a:r>
              <a:rPr sz="2700" spc="-130" dirty="0">
                <a:latin typeface="Verdana"/>
                <a:cs typeface="Verdana"/>
              </a:rPr>
              <a:t> </a:t>
            </a:r>
            <a:r>
              <a:rPr sz="2700" spc="-25" dirty="0">
                <a:latin typeface="Verdana"/>
                <a:cs typeface="Verdana"/>
              </a:rPr>
              <a:t>metric</a:t>
            </a:r>
            <a:r>
              <a:rPr sz="2700" spc="-125" dirty="0">
                <a:latin typeface="Verdana"/>
                <a:cs typeface="Verdana"/>
              </a:rPr>
              <a:t> </a:t>
            </a:r>
            <a:r>
              <a:rPr sz="2700" spc="-75" dirty="0">
                <a:latin typeface="Verdana"/>
                <a:cs typeface="Verdana"/>
              </a:rPr>
              <a:t>spike</a:t>
            </a:r>
            <a:r>
              <a:rPr sz="2700" spc="-125" dirty="0">
                <a:latin typeface="Verdana"/>
                <a:cs typeface="Verdana"/>
              </a:rPr>
              <a:t> </a:t>
            </a:r>
            <a:r>
              <a:rPr sz="2700" spc="-45" dirty="0">
                <a:latin typeface="Verdana"/>
                <a:cs typeface="Verdana"/>
              </a:rPr>
              <a:t>is</a:t>
            </a:r>
            <a:r>
              <a:rPr sz="2700" spc="-125" dirty="0">
                <a:latin typeface="Verdana"/>
                <a:cs typeface="Verdana"/>
              </a:rPr>
              <a:t> </a:t>
            </a:r>
            <a:r>
              <a:rPr sz="2700" spc="-30" dirty="0">
                <a:latin typeface="Verdana"/>
                <a:cs typeface="Verdana"/>
              </a:rPr>
              <a:t>also</a:t>
            </a:r>
            <a:r>
              <a:rPr sz="2700" spc="-125" dirty="0">
                <a:latin typeface="Verdana"/>
                <a:cs typeface="Verdana"/>
              </a:rPr>
              <a:t> </a:t>
            </a:r>
            <a:r>
              <a:rPr sz="2700" spc="-80" dirty="0">
                <a:latin typeface="Verdana"/>
                <a:cs typeface="Verdana"/>
              </a:rPr>
              <a:t>an</a:t>
            </a:r>
            <a:r>
              <a:rPr sz="2700" spc="-125" dirty="0">
                <a:latin typeface="Verdana"/>
                <a:cs typeface="Verdana"/>
              </a:rPr>
              <a:t> </a:t>
            </a:r>
            <a:r>
              <a:rPr sz="2700" spc="-25" dirty="0">
                <a:latin typeface="Verdana"/>
                <a:cs typeface="Verdana"/>
              </a:rPr>
              <a:t>important</a:t>
            </a:r>
            <a:r>
              <a:rPr sz="2700" spc="-125" dirty="0">
                <a:latin typeface="Verdana"/>
                <a:cs typeface="Verdana"/>
              </a:rPr>
              <a:t> </a:t>
            </a:r>
            <a:r>
              <a:rPr sz="2700" spc="-20" dirty="0">
                <a:latin typeface="Verdana"/>
                <a:cs typeface="Verdana"/>
              </a:rPr>
              <a:t>part</a:t>
            </a:r>
            <a:r>
              <a:rPr sz="2700" spc="-125" dirty="0">
                <a:latin typeface="Verdana"/>
                <a:cs typeface="Verdana"/>
              </a:rPr>
              <a:t> </a:t>
            </a:r>
            <a:r>
              <a:rPr sz="2700" spc="55" dirty="0">
                <a:latin typeface="Verdana"/>
                <a:cs typeface="Verdana"/>
              </a:rPr>
              <a:t>of</a:t>
            </a:r>
            <a:r>
              <a:rPr sz="2700" spc="-125" dirty="0">
                <a:latin typeface="Verdana"/>
                <a:cs typeface="Verdana"/>
              </a:rPr>
              <a:t> </a:t>
            </a:r>
            <a:r>
              <a:rPr sz="2700" spc="-20" dirty="0">
                <a:latin typeface="Verdana"/>
                <a:cs typeface="Verdana"/>
              </a:rPr>
              <a:t>operation</a:t>
            </a:r>
            <a:r>
              <a:rPr sz="2700" spc="-130" dirty="0">
                <a:latin typeface="Verdana"/>
                <a:cs typeface="Verdana"/>
              </a:rPr>
              <a:t> </a:t>
            </a:r>
            <a:r>
              <a:rPr sz="2700" spc="-30" dirty="0">
                <a:latin typeface="Verdana"/>
                <a:cs typeface="Verdana"/>
              </a:rPr>
              <a:t>analytics</a:t>
            </a:r>
            <a:r>
              <a:rPr sz="2700" spc="-125" dirty="0">
                <a:latin typeface="Verdana"/>
                <a:cs typeface="Verdana"/>
              </a:rPr>
              <a:t> </a:t>
            </a:r>
            <a:r>
              <a:rPr sz="2700" spc="-95" dirty="0">
                <a:latin typeface="Verdana"/>
                <a:cs typeface="Verdana"/>
              </a:rPr>
              <a:t>as</a:t>
            </a:r>
            <a:r>
              <a:rPr sz="2700" spc="-125" dirty="0">
                <a:latin typeface="Verdana"/>
                <a:cs typeface="Verdana"/>
              </a:rPr>
              <a:t> </a:t>
            </a:r>
            <a:r>
              <a:rPr sz="2700" spc="-55" dirty="0">
                <a:latin typeface="Verdana"/>
                <a:cs typeface="Verdana"/>
              </a:rPr>
              <a:t>being</a:t>
            </a:r>
            <a:r>
              <a:rPr sz="2700" spc="-125" dirty="0">
                <a:latin typeface="Verdana"/>
                <a:cs typeface="Verdana"/>
              </a:rPr>
              <a:t> </a:t>
            </a:r>
            <a:r>
              <a:rPr sz="2700" spc="-120" dirty="0">
                <a:latin typeface="Verdana"/>
                <a:cs typeface="Verdana"/>
              </a:rPr>
              <a:t>a</a:t>
            </a:r>
            <a:r>
              <a:rPr sz="2700" spc="-125" dirty="0">
                <a:latin typeface="Verdana"/>
                <a:cs typeface="Verdana"/>
              </a:rPr>
              <a:t> </a:t>
            </a:r>
            <a:r>
              <a:rPr sz="2700" spc="-60" dirty="0">
                <a:latin typeface="Verdana"/>
                <a:cs typeface="Verdana"/>
              </a:rPr>
              <a:t>Data</a:t>
            </a:r>
            <a:r>
              <a:rPr sz="2700" spc="-125" dirty="0">
                <a:latin typeface="Verdana"/>
                <a:cs typeface="Verdana"/>
              </a:rPr>
              <a:t> </a:t>
            </a:r>
            <a:r>
              <a:rPr sz="2700" spc="-40" dirty="0">
                <a:latin typeface="Verdana"/>
                <a:cs typeface="Verdana"/>
              </a:rPr>
              <a:t>Analyst</a:t>
            </a:r>
            <a:r>
              <a:rPr sz="2700" spc="-125" dirty="0">
                <a:latin typeface="Verdana"/>
                <a:cs typeface="Verdana"/>
              </a:rPr>
              <a:t> </a:t>
            </a:r>
            <a:r>
              <a:rPr sz="2700" spc="-35" dirty="0">
                <a:latin typeface="Verdana"/>
                <a:cs typeface="Verdana"/>
              </a:rPr>
              <a:t>you </a:t>
            </a:r>
            <a:r>
              <a:rPr sz="2700" spc="-940" dirty="0">
                <a:latin typeface="Verdana"/>
                <a:cs typeface="Verdana"/>
              </a:rPr>
              <a:t> </a:t>
            </a:r>
            <a:r>
              <a:rPr sz="2700" spc="-60" dirty="0">
                <a:latin typeface="Verdana"/>
                <a:cs typeface="Verdana"/>
              </a:rPr>
              <a:t>must</a:t>
            </a:r>
            <a:r>
              <a:rPr sz="2700" spc="-229" dirty="0">
                <a:latin typeface="Verdana"/>
                <a:cs typeface="Verdana"/>
              </a:rPr>
              <a:t> </a:t>
            </a:r>
            <a:r>
              <a:rPr sz="2700" spc="-10" dirty="0">
                <a:latin typeface="Verdana"/>
                <a:cs typeface="Verdana"/>
              </a:rPr>
              <a:t>be</a:t>
            </a:r>
            <a:r>
              <a:rPr sz="2700" spc="-225" dirty="0">
                <a:latin typeface="Verdana"/>
                <a:cs typeface="Verdana"/>
              </a:rPr>
              <a:t> </a:t>
            </a:r>
            <a:r>
              <a:rPr sz="2700" spc="-25" dirty="0">
                <a:latin typeface="Verdana"/>
                <a:cs typeface="Verdana"/>
              </a:rPr>
              <a:t>able</a:t>
            </a:r>
            <a:r>
              <a:rPr sz="2700" spc="-225" dirty="0">
                <a:latin typeface="Verdana"/>
                <a:cs typeface="Verdana"/>
              </a:rPr>
              <a:t> </a:t>
            </a:r>
            <a:r>
              <a:rPr sz="2700" spc="30" dirty="0">
                <a:latin typeface="Verdana"/>
                <a:cs typeface="Verdana"/>
              </a:rPr>
              <a:t>to</a:t>
            </a:r>
            <a:r>
              <a:rPr sz="2700" spc="-225" dirty="0">
                <a:latin typeface="Verdana"/>
                <a:cs typeface="Verdana"/>
              </a:rPr>
              <a:t> </a:t>
            </a:r>
            <a:r>
              <a:rPr sz="2700" spc="-30" dirty="0">
                <a:latin typeface="Verdana"/>
                <a:cs typeface="Verdana"/>
              </a:rPr>
              <a:t>understand</a:t>
            </a:r>
            <a:r>
              <a:rPr sz="2700" spc="-225" dirty="0">
                <a:latin typeface="Verdana"/>
                <a:cs typeface="Verdana"/>
              </a:rPr>
              <a:t> </a:t>
            </a:r>
            <a:r>
              <a:rPr sz="2700" spc="-5" dirty="0">
                <a:latin typeface="Verdana"/>
                <a:cs typeface="Verdana"/>
              </a:rPr>
              <a:t>or</a:t>
            </a:r>
            <a:r>
              <a:rPr sz="2700" spc="-229" dirty="0">
                <a:latin typeface="Verdana"/>
                <a:cs typeface="Verdana"/>
              </a:rPr>
              <a:t> </a:t>
            </a:r>
            <a:r>
              <a:rPr sz="2700" spc="-150" dirty="0">
                <a:latin typeface="Verdana"/>
                <a:cs typeface="Verdana"/>
              </a:rPr>
              <a:t>make</a:t>
            </a:r>
            <a:r>
              <a:rPr sz="2700" spc="-225" dirty="0">
                <a:latin typeface="Verdana"/>
                <a:cs typeface="Verdana"/>
              </a:rPr>
              <a:t> </a:t>
            </a:r>
            <a:r>
              <a:rPr sz="2700" spc="-15" dirty="0">
                <a:latin typeface="Verdana"/>
                <a:cs typeface="Verdana"/>
              </a:rPr>
              <a:t>other</a:t>
            </a:r>
            <a:r>
              <a:rPr sz="2700" spc="-225" dirty="0">
                <a:latin typeface="Verdana"/>
                <a:cs typeface="Verdana"/>
              </a:rPr>
              <a:t> </a:t>
            </a:r>
            <a:r>
              <a:rPr sz="2700" spc="-75" dirty="0">
                <a:latin typeface="Verdana"/>
                <a:cs typeface="Verdana"/>
              </a:rPr>
              <a:t>teams</a:t>
            </a:r>
            <a:r>
              <a:rPr sz="2700" spc="-225" dirty="0">
                <a:latin typeface="Verdana"/>
                <a:cs typeface="Verdana"/>
              </a:rPr>
              <a:t> </a:t>
            </a:r>
            <a:r>
              <a:rPr sz="2700" spc="-30" dirty="0">
                <a:latin typeface="Verdana"/>
                <a:cs typeface="Verdana"/>
              </a:rPr>
              <a:t>understand</a:t>
            </a:r>
            <a:r>
              <a:rPr sz="2700" spc="-225" dirty="0">
                <a:latin typeface="Verdana"/>
                <a:cs typeface="Verdana"/>
              </a:rPr>
              <a:t> </a:t>
            </a:r>
            <a:r>
              <a:rPr sz="2700" spc="-25" dirty="0">
                <a:latin typeface="Verdana"/>
                <a:cs typeface="Verdana"/>
              </a:rPr>
              <a:t>questions</a:t>
            </a:r>
            <a:r>
              <a:rPr sz="2700" spc="-229" dirty="0">
                <a:latin typeface="Verdana"/>
                <a:cs typeface="Verdana"/>
              </a:rPr>
              <a:t> </a:t>
            </a:r>
            <a:r>
              <a:rPr sz="2700" spc="-100" dirty="0">
                <a:latin typeface="Verdana"/>
                <a:cs typeface="Verdana"/>
              </a:rPr>
              <a:t>like-</a:t>
            </a:r>
            <a:r>
              <a:rPr sz="2700" spc="-225" dirty="0">
                <a:latin typeface="Verdana"/>
                <a:cs typeface="Verdana"/>
              </a:rPr>
              <a:t> </a:t>
            </a:r>
            <a:r>
              <a:rPr sz="2700" spc="-90" dirty="0">
                <a:latin typeface="Verdana"/>
                <a:cs typeface="Verdana"/>
              </a:rPr>
              <a:t>Why</a:t>
            </a:r>
            <a:r>
              <a:rPr sz="2700" spc="-225" dirty="0">
                <a:latin typeface="Verdana"/>
                <a:cs typeface="Verdana"/>
              </a:rPr>
              <a:t> </a:t>
            </a:r>
            <a:r>
              <a:rPr sz="2700" spc="-45" dirty="0">
                <a:latin typeface="Verdana"/>
                <a:cs typeface="Verdana"/>
              </a:rPr>
              <a:t>is</a:t>
            </a:r>
            <a:r>
              <a:rPr sz="2700" spc="-225" dirty="0">
                <a:latin typeface="Verdana"/>
                <a:cs typeface="Verdana"/>
              </a:rPr>
              <a:t> </a:t>
            </a:r>
            <a:r>
              <a:rPr sz="2700" spc="-35" dirty="0">
                <a:latin typeface="Verdana"/>
                <a:cs typeface="Verdana"/>
              </a:rPr>
              <a:t>there</a:t>
            </a:r>
            <a:r>
              <a:rPr sz="2700" spc="-225" dirty="0">
                <a:latin typeface="Verdana"/>
                <a:cs typeface="Verdana"/>
              </a:rPr>
              <a:t> </a:t>
            </a:r>
            <a:r>
              <a:rPr sz="2700" spc="-120" dirty="0">
                <a:latin typeface="Verdana"/>
                <a:cs typeface="Verdana"/>
              </a:rPr>
              <a:t>a</a:t>
            </a:r>
            <a:r>
              <a:rPr sz="2700" spc="-225" dirty="0">
                <a:latin typeface="Verdana"/>
                <a:cs typeface="Verdana"/>
              </a:rPr>
              <a:t> </a:t>
            </a:r>
            <a:r>
              <a:rPr sz="2700" spc="25" dirty="0">
                <a:latin typeface="Verdana"/>
                <a:cs typeface="Verdana"/>
              </a:rPr>
              <a:t>dip</a:t>
            </a:r>
            <a:r>
              <a:rPr sz="2700" spc="-229" dirty="0">
                <a:latin typeface="Verdana"/>
                <a:cs typeface="Verdana"/>
              </a:rPr>
              <a:t> </a:t>
            </a:r>
            <a:r>
              <a:rPr sz="2700" spc="-30" dirty="0">
                <a:latin typeface="Verdana"/>
                <a:cs typeface="Verdana"/>
              </a:rPr>
              <a:t>in</a:t>
            </a:r>
            <a:r>
              <a:rPr sz="2700" spc="-225" dirty="0">
                <a:latin typeface="Verdana"/>
                <a:cs typeface="Verdana"/>
              </a:rPr>
              <a:t> </a:t>
            </a:r>
            <a:r>
              <a:rPr sz="2700" spc="-25" dirty="0">
                <a:latin typeface="Verdana"/>
                <a:cs typeface="Verdana"/>
              </a:rPr>
              <a:t>daily </a:t>
            </a:r>
            <a:r>
              <a:rPr sz="2700" spc="-935" dirty="0">
                <a:latin typeface="Verdana"/>
                <a:cs typeface="Verdana"/>
              </a:rPr>
              <a:t> </a:t>
            </a:r>
            <a:r>
              <a:rPr sz="2700" spc="-90" dirty="0">
                <a:latin typeface="Verdana"/>
                <a:cs typeface="Verdana"/>
              </a:rPr>
              <a:t>engagement? Why </a:t>
            </a:r>
            <a:r>
              <a:rPr sz="2700" spc="-75" dirty="0">
                <a:latin typeface="Verdana"/>
                <a:cs typeface="Verdana"/>
              </a:rPr>
              <a:t>have </a:t>
            </a:r>
            <a:r>
              <a:rPr sz="2700" spc="-55" dirty="0">
                <a:latin typeface="Verdana"/>
                <a:cs typeface="Verdana"/>
              </a:rPr>
              <a:t>sales </a:t>
            </a:r>
            <a:r>
              <a:rPr sz="2700" spc="-90" dirty="0">
                <a:latin typeface="Verdana"/>
                <a:cs typeface="Verdana"/>
              </a:rPr>
              <a:t>taken </a:t>
            </a:r>
            <a:r>
              <a:rPr sz="2700" spc="-120" dirty="0">
                <a:latin typeface="Verdana"/>
                <a:cs typeface="Verdana"/>
              </a:rPr>
              <a:t>a </a:t>
            </a:r>
            <a:r>
              <a:rPr sz="2700" spc="-5" dirty="0">
                <a:latin typeface="Verdana"/>
                <a:cs typeface="Verdana"/>
              </a:rPr>
              <a:t>dip? </a:t>
            </a:r>
            <a:r>
              <a:rPr sz="2700" spc="-60" dirty="0">
                <a:latin typeface="Verdana"/>
                <a:cs typeface="Verdana"/>
              </a:rPr>
              <a:t>Etc. </a:t>
            </a:r>
            <a:r>
              <a:rPr sz="2700" spc="-30" dirty="0">
                <a:latin typeface="Verdana"/>
                <a:cs typeface="Verdana"/>
              </a:rPr>
              <a:t>Questions </a:t>
            </a:r>
            <a:r>
              <a:rPr sz="2700" spc="-75" dirty="0">
                <a:latin typeface="Verdana"/>
                <a:cs typeface="Verdana"/>
              </a:rPr>
              <a:t>like </a:t>
            </a:r>
            <a:r>
              <a:rPr sz="2700" spc="-40" dirty="0">
                <a:latin typeface="Verdana"/>
                <a:cs typeface="Verdana"/>
              </a:rPr>
              <a:t>these </a:t>
            </a:r>
            <a:r>
              <a:rPr sz="2700" spc="-60" dirty="0">
                <a:latin typeface="Verdana"/>
                <a:cs typeface="Verdana"/>
              </a:rPr>
              <a:t>must </a:t>
            </a:r>
            <a:r>
              <a:rPr sz="2700" spc="-10" dirty="0">
                <a:latin typeface="Verdana"/>
                <a:cs typeface="Verdana"/>
              </a:rPr>
              <a:t>be </a:t>
            </a:r>
            <a:r>
              <a:rPr sz="2700" spc="-55" dirty="0">
                <a:latin typeface="Verdana"/>
                <a:cs typeface="Verdana"/>
              </a:rPr>
              <a:t>answered </a:t>
            </a:r>
            <a:r>
              <a:rPr sz="2700" spc="-25" dirty="0">
                <a:latin typeface="Verdana"/>
                <a:cs typeface="Verdana"/>
              </a:rPr>
              <a:t>daily </a:t>
            </a:r>
            <a:r>
              <a:rPr sz="2700" spc="-40" dirty="0">
                <a:latin typeface="Verdana"/>
                <a:cs typeface="Verdana"/>
              </a:rPr>
              <a:t>and </a:t>
            </a:r>
            <a:r>
              <a:rPr sz="2700" spc="25" dirty="0">
                <a:latin typeface="Verdana"/>
                <a:cs typeface="Verdana"/>
              </a:rPr>
              <a:t>for </a:t>
            </a:r>
            <a:r>
              <a:rPr sz="2700" spc="30" dirty="0">
                <a:latin typeface="Verdana"/>
                <a:cs typeface="Verdana"/>
              </a:rPr>
              <a:t> </a:t>
            </a:r>
            <a:r>
              <a:rPr sz="2700" spc="-20" dirty="0">
                <a:latin typeface="Verdana"/>
                <a:cs typeface="Verdana"/>
              </a:rPr>
              <a:t>that</a:t>
            </a:r>
            <a:r>
              <a:rPr sz="2700" spc="-295" dirty="0">
                <a:latin typeface="Verdana"/>
                <a:cs typeface="Verdana"/>
              </a:rPr>
              <a:t> </a:t>
            </a:r>
            <a:r>
              <a:rPr sz="2700" spc="-20" dirty="0">
                <a:latin typeface="Verdana"/>
                <a:cs typeface="Verdana"/>
              </a:rPr>
              <a:t>its</a:t>
            </a:r>
            <a:r>
              <a:rPr sz="2700" spc="-290" dirty="0">
                <a:latin typeface="Verdana"/>
                <a:cs typeface="Verdana"/>
              </a:rPr>
              <a:t> </a:t>
            </a:r>
            <a:r>
              <a:rPr sz="2700" spc="-60" dirty="0">
                <a:latin typeface="Verdana"/>
                <a:cs typeface="Verdana"/>
              </a:rPr>
              <a:t>very</a:t>
            </a:r>
            <a:r>
              <a:rPr sz="2700" spc="-290" dirty="0">
                <a:latin typeface="Verdana"/>
                <a:cs typeface="Verdana"/>
              </a:rPr>
              <a:t> </a:t>
            </a:r>
            <a:r>
              <a:rPr sz="2700" spc="-25" dirty="0">
                <a:latin typeface="Verdana"/>
                <a:cs typeface="Verdana"/>
              </a:rPr>
              <a:t>important</a:t>
            </a:r>
            <a:r>
              <a:rPr sz="2700" spc="-290" dirty="0">
                <a:latin typeface="Verdana"/>
                <a:cs typeface="Verdana"/>
              </a:rPr>
              <a:t> </a:t>
            </a:r>
            <a:r>
              <a:rPr sz="2700" spc="30" dirty="0">
                <a:latin typeface="Verdana"/>
                <a:cs typeface="Verdana"/>
              </a:rPr>
              <a:t>to</a:t>
            </a:r>
            <a:r>
              <a:rPr sz="2700" spc="-290" dirty="0">
                <a:latin typeface="Verdana"/>
                <a:cs typeface="Verdana"/>
              </a:rPr>
              <a:t> </a:t>
            </a:r>
            <a:r>
              <a:rPr sz="2700" spc="-55" dirty="0">
                <a:latin typeface="Verdana"/>
                <a:cs typeface="Verdana"/>
              </a:rPr>
              <a:t>investigate</a:t>
            </a:r>
            <a:r>
              <a:rPr sz="2700" spc="-290" dirty="0">
                <a:latin typeface="Verdana"/>
                <a:cs typeface="Verdana"/>
              </a:rPr>
              <a:t> </a:t>
            </a:r>
            <a:r>
              <a:rPr sz="2700" spc="-25" dirty="0">
                <a:latin typeface="Verdana"/>
                <a:cs typeface="Verdana"/>
              </a:rPr>
              <a:t>metric</a:t>
            </a:r>
            <a:r>
              <a:rPr sz="2700" spc="-290" dirty="0">
                <a:latin typeface="Verdana"/>
                <a:cs typeface="Verdana"/>
              </a:rPr>
              <a:t> </a:t>
            </a:r>
            <a:r>
              <a:rPr sz="2700" spc="-105" dirty="0">
                <a:latin typeface="Verdana"/>
                <a:cs typeface="Verdana"/>
              </a:rPr>
              <a:t>spike.</a:t>
            </a:r>
            <a:endParaRPr sz="2700">
              <a:latin typeface="Verdana"/>
              <a:cs typeface="Verdana"/>
            </a:endParaRPr>
          </a:p>
          <a:p>
            <a:pPr marL="12700" marR="5080" algn="just">
              <a:lnSpc>
                <a:spcPct val="115700"/>
              </a:lnSpc>
              <a:spcBef>
                <a:spcPts val="5"/>
              </a:spcBef>
            </a:pPr>
            <a:r>
              <a:rPr sz="2700" spc="-15" dirty="0">
                <a:latin typeface="Verdana"/>
                <a:cs typeface="Verdana"/>
              </a:rPr>
              <a:t>You </a:t>
            </a:r>
            <a:r>
              <a:rPr sz="2700" spc="-75" dirty="0">
                <a:latin typeface="Verdana"/>
                <a:cs typeface="Verdana"/>
              </a:rPr>
              <a:t>are </a:t>
            </a:r>
            <a:r>
              <a:rPr sz="2700" spc="-90" dirty="0">
                <a:latin typeface="Verdana"/>
                <a:cs typeface="Verdana"/>
              </a:rPr>
              <a:t>working </a:t>
            </a:r>
            <a:r>
              <a:rPr sz="2700" spc="25" dirty="0">
                <a:latin typeface="Verdana"/>
                <a:cs typeface="Verdana"/>
              </a:rPr>
              <a:t>for </a:t>
            </a:r>
            <a:r>
              <a:rPr sz="2700" spc="-120" dirty="0">
                <a:latin typeface="Verdana"/>
                <a:cs typeface="Verdana"/>
              </a:rPr>
              <a:t>a </a:t>
            </a:r>
            <a:r>
              <a:rPr sz="2700" spc="-35" dirty="0">
                <a:latin typeface="Verdana"/>
                <a:cs typeface="Verdana"/>
              </a:rPr>
              <a:t>company </a:t>
            </a:r>
            <a:r>
              <a:rPr sz="2700" spc="-75" dirty="0">
                <a:latin typeface="Verdana"/>
                <a:cs typeface="Verdana"/>
              </a:rPr>
              <a:t>like </a:t>
            </a:r>
            <a:r>
              <a:rPr sz="2700" spc="30" dirty="0">
                <a:latin typeface="Verdana"/>
                <a:cs typeface="Verdana"/>
              </a:rPr>
              <a:t>Microsoft </a:t>
            </a:r>
            <a:r>
              <a:rPr sz="2700" spc="-45" dirty="0">
                <a:latin typeface="Verdana"/>
                <a:cs typeface="Verdana"/>
              </a:rPr>
              <a:t>designated </a:t>
            </a:r>
            <a:r>
              <a:rPr sz="2700" spc="-95" dirty="0">
                <a:latin typeface="Verdana"/>
                <a:cs typeface="Verdana"/>
              </a:rPr>
              <a:t>as </a:t>
            </a:r>
            <a:r>
              <a:rPr sz="2700" spc="-60" dirty="0">
                <a:latin typeface="Verdana"/>
                <a:cs typeface="Verdana"/>
              </a:rPr>
              <a:t>Data </a:t>
            </a:r>
            <a:r>
              <a:rPr sz="2700" spc="-40" dirty="0">
                <a:latin typeface="Verdana"/>
                <a:cs typeface="Verdana"/>
              </a:rPr>
              <a:t>Analyst </a:t>
            </a:r>
            <a:r>
              <a:rPr sz="2700" spc="-30" dirty="0">
                <a:latin typeface="Verdana"/>
                <a:cs typeface="Verdana"/>
              </a:rPr>
              <a:t>Lead </a:t>
            </a:r>
            <a:r>
              <a:rPr sz="2700" spc="-40" dirty="0">
                <a:latin typeface="Verdana"/>
                <a:cs typeface="Verdana"/>
              </a:rPr>
              <a:t>and </a:t>
            </a:r>
            <a:r>
              <a:rPr sz="2700" spc="-45" dirty="0">
                <a:latin typeface="Verdana"/>
                <a:cs typeface="Verdana"/>
              </a:rPr>
              <a:t>is </a:t>
            </a:r>
            <a:r>
              <a:rPr sz="2700" spc="-5" dirty="0">
                <a:latin typeface="Verdana"/>
                <a:cs typeface="Verdana"/>
              </a:rPr>
              <a:t>provided </a:t>
            </a:r>
            <a:r>
              <a:rPr sz="2700" spc="-30" dirty="0">
                <a:latin typeface="Verdana"/>
                <a:cs typeface="Verdana"/>
              </a:rPr>
              <a:t>with </a:t>
            </a:r>
            <a:r>
              <a:rPr sz="2700" spc="-25" dirty="0">
                <a:latin typeface="Verdana"/>
                <a:cs typeface="Verdana"/>
              </a:rPr>
              <a:t> </a:t>
            </a:r>
            <a:r>
              <a:rPr sz="2700" dirty="0">
                <a:latin typeface="Verdana"/>
                <a:cs typeface="Verdana"/>
              </a:rPr>
              <a:t>different </a:t>
            </a:r>
            <a:r>
              <a:rPr sz="2700" spc="-40" dirty="0">
                <a:latin typeface="Verdana"/>
                <a:cs typeface="Verdana"/>
              </a:rPr>
              <a:t>data </a:t>
            </a:r>
            <a:r>
              <a:rPr sz="2700" spc="-85" dirty="0">
                <a:latin typeface="Verdana"/>
                <a:cs typeface="Verdana"/>
              </a:rPr>
              <a:t>sets, </a:t>
            </a:r>
            <a:r>
              <a:rPr sz="2700" spc="-20" dirty="0">
                <a:latin typeface="Verdana"/>
                <a:cs typeface="Verdana"/>
              </a:rPr>
              <a:t>tables from </a:t>
            </a:r>
            <a:r>
              <a:rPr sz="2700" spc="-25" dirty="0">
                <a:latin typeface="Verdana"/>
                <a:cs typeface="Verdana"/>
              </a:rPr>
              <a:t>which </a:t>
            </a:r>
            <a:r>
              <a:rPr sz="2700" spc="-35" dirty="0">
                <a:latin typeface="Verdana"/>
                <a:cs typeface="Verdana"/>
              </a:rPr>
              <a:t>you </a:t>
            </a:r>
            <a:r>
              <a:rPr sz="2700" spc="-60" dirty="0">
                <a:latin typeface="Verdana"/>
                <a:cs typeface="Verdana"/>
              </a:rPr>
              <a:t>must </a:t>
            </a:r>
            <a:r>
              <a:rPr sz="2700" spc="-35" dirty="0">
                <a:latin typeface="Verdana"/>
                <a:cs typeface="Verdana"/>
              </a:rPr>
              <a:t>derive </a:t>
            </a:r>
            <a:r>
              <a:rPr sz="2700" spc="-25" dirty="0">
                <a:latin typeface="Verdana"/>
                <a:cs typeface="Verdana"/>
              </a:rPr>
              <a:t>certain </a:t>
            </a:r>
            <a:r>
              <a:rPr sz="2700" spc="-55" dirty="0">
                <a:latin typeface="Verdana"/>
                <a:cs typeface="Verdana"/>
              </a:rPr>
              <a:t>insights </a:t>
            </a:r>
            <a:r>
              <a:rPr sz="2700" dirty="0">
                <a:latin typeface="Verdana"/>
                <a:cs typeface="Verdana"/>
              </a:rPr>
              <a:t>out </a:t>
            </a:r>
            <a:r>
              <a:rPr sz="2700" spc="55" dirty="0">
                <a:latin typeface="Verdana"/>
                <a:cs typeface="Verdana"/>
              </a:rPr>
              <a:t>of </a:t>
            </a:r>
            <a:r>
              <a:rPr sz="2700" spc="5" dirty="0">
                <a:latin typeface="Verdana"/>
                <a:cs typeface="Verdana"/>
              </a:rPr>
              <a:t>it </a:t>
            </a:r>
            <a:r>
              <a:rPr sz="2700" spc="-40" dirty="0">
                <a:latin typeface="Verdana"/>
                <a:cs typeface="Verdana"/>
              </a:rPr>
              <a:t>and </a:t>
            </a:r>
            <a:r>
              <a:rPr sz="2700" spc="-70" dirty="0">
                <a:latin typeface="Verdana"/>
                <a:cs typeface="Verdana"/>
              </a:rPr>
              <a:t>answer </a:t>
            </a:r>
            <a:r>
              <a:rPr sz="2700" spc="-20" dirty="0">
                <a:latin typeface="Verdana"/>
                <a:cs typeface="Verdana"/>
              </a:rPr>
              <a:t>the </a:t>
            </a:r>
            <a:r>
              <a:rPr sz="2700" spc="-15" dirty="0">
                <a:latin typeface="Verdana"/>
                <a:cs typeface="Verdana"/>
              </a:rPr>
              <a:t> </a:t>
            </a:r>
            <a:r>
              <a:rPr sz="2700" spc="-25" dirty="0">
                <a:latin typeface="Verdana"/>
                <a:cs typeface="Verdana"/>
              </a:rPr>
              <a:t>questions</a:t>
            </a:r>
            <a:r>
              <a:rPr sz="2700" spc="-295" dirty="0">
                <a:latin typeface="Verdana"/>
                <a:cs typeface="Verdana"/>
              </a:rPr>
              <a:t> </a:t>
            </a:r>
            <a:r>
              <a:rPr sz="2700" spc="-90" dirty="0">
                <a:latin typeface="Verdana"/>
                <a:cs typeface="Verdana"/>
              </a:rPr>
              <a:t>asked</a:t>
            </a:r>
            <a:r>
              <a:rPr sz="2700" spc="-290" dirty="0">
                <a:latin typeface="Verdana"/>
                <a:cs typeface="Verdana"/>
              </a:rPr>
              <a:t> </a:t>
            </a:r>
            <a:r>
              <a:rPr sz="2700" spc="-10" dirty="0">
                <a:latin typeface="Verdana"/>
                <a:cs typeface="Verdana"/>
              </a:rPr>
              <a:t>by</a:t>
            </a:r>
            <a:r>
              <a:rPr sz="2700" spc="-290" dirty="0">
                <a:latin typeface="Verdana"/>
                <a:cs typeface="Verdana"/>
              </a:rPr>
              <a:t> </a:t>
            </a:r>
            <a:r>
              <a:rPr sz="2700" dirty="0">
                <a:latin typeface="Verdana"/>
                <a:cs typeface="Verdana"/>
              </a:rPr>
              <a:t>different</a:t>
            </a:r>
            <a:r>
              <a:rPr sz="2700" spc="-290" dirty="0">
                <a:latin typeface="Verdana"/>
                <a:cs typeface="Verdana"/>
              </a:rPr>
              <a:t> </a:t>
            </a:r>
            <a:r>
              <a:rPr sz="2700" spc="-55" dirty="0">
                <a:latin typeface="Verdana"/>
                <a:cs typeface="Verdana"/>
              </a:rPr>
              <a:t>departments.</a:t>
            </a:r>
            <a:endParaRPr sz="27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01158" y="2931661"/>
            <a:ext cx="15887699" cy="558164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89098" y="168318"/>
            <a:ext cx="17013555" cy="2258060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45"/>
              </a:spcBef>
            </a:pPr>
            <a:r>
              <a:rPr sz="3400" b="1" spc="-114" dirty="0">
                <a:latin typeface="Tahoma"/>
                <a:cs typeface="Tahoma"/>
              </a:rPr>
              <a:t>C)</a:t>
            </a:r>
            <a:r>
              <a:rPr sz="3400" b="1" spc="-165" dirty="0">
                <a:latin typeface="Tahoma"/>
                <a:cs typeface="Tahoma"/>
              </a:rPr>
              <a:t> </a:t>
            </a:r>
            <a:r>
              <a:rPr sz="3400" b="1" spc="-95" dirty="0">
                <a:latin typeface="Tahoma"/>
                <a:cs typeface="Tahoma"/>
              </a:rPr>
              <a:t>Weekly</a:t>
            </a:r>
            <a:r>
              <a:rPr sz="3400" b="1" spc="-195" dirty="0">
                <a:latin typeface="Tahoma"/>
                <a:cs typeface="Tahoma"/>
              </a:rPr>
              <a:t> </a:t>
            </a:r>
            <a:r>
              <a:rPr sz="3400" b="1" spc="-65" dirty="0">
                <a:latin typeface="Tahoma"/>
                <a:cs typeface="Tahoma"/>
              </a:rPr>
              <a:t>Retention:</a:t>
            </a:r>
            <a:r>
              <a:rPr sz="3400" b="1" spc="-195" dirty="0">
                <a:latin typeface="Tahoma"/>
                <a:cs typeface="Tahoma"/>
              </a:rPr>
              <a:t> </a:t>
            </a:r>
            <a:r>
              <a:rPr sz="3400" spc="-55" dirty="0">
                <a:latin typeface="Verdana"/>
                <a:cs typeface="Verdana"/>
              </a:rPr>
              <a:t>Users</a:t>
            </a:r>
            <a:r>
              <a:rPr sz="3400" spc="-360" dirty="0">
                <a:latin typeface="Verdana"/>
                <a:cs typeface="Verdana"/>
              </a:rPr>
              <a:t> </a:t>
            </a:r>
            <a:r>
              <a:rPr sz="3400" spc="-80" dirty="0">
                <a:latin typeface="Verdana"/>
                <a:cs typeface="Verdana"/>
              </a:rPr>
              <a:t>getting</a:t>
            </a:r>
            <a:r>
              <a:rPr sz="3400" spc="-365" dirty="0">
                <a:latin typeface="Verdana"/>
                <a:cs typeface="Verdana"/>
              </a:rPr>
              <a:t> </a:t>
            </a:r>
            <a:r>
              <a:rPr sz="3400" spc="-40" dirty="0">
                <a:latin typeface="Verdana"/>
                <a:cs typeface="Verdana"/>
              </a:rPr>
              <a:t>retained</a:t>
            </a:r>
            <a:r>
              <a:rPr sz="3400" spc="-365" dirty="0">
                <a:latin typeface="Verdana"/>
                <a:cs typeface="Verdana"/>
              </a:rPr>
              <a:t> </a:t>
            </a:r>
            <a:r>
              <a:rPr sz="3400" spc="-105" dirty="0">
                <a:latin typeface="Verdana"/>
                <a:cs typeface="Verdana"/>
              </a:rPr>
              <a:t>weekly</a:t>
            </a:r>
            <a:r>
              <a:rPr sz="3400" spc="-365" dirty="0">
                <a:latin typeface="Verdana"/>
                <a:cs typeface="Verdana"/>
              </a:rPr>
              <a:t> </a:t>
            </a:r>
            <a:r>
              <a:rPr sz="3400" spc="-25" dirty="0">
                <a:latin typeface="Verdana"/>
                <a:cs typeface="Verdana"/>
              </a:rPr>
              <a:t>after</a:t>
            </a:r>
            <a:r>
              <a:rPr sz="3400" spc="-360" dirty="0">
                <a:latin typeface="Verdana"/>
                <a:cs typeface="Verdana"/>
              </a:rPr>
              <a:t> </a:t>
            </a:r>
            <a:r>
              <a:rPr sz="3400" spc="-100" dirty="0">
                <a:latin typeface="Verdana"/>
                <a:cs typeface="Verdana"/>
              </a:rPr>
              <a:t>signing-up</a:t>
            </a:r>
            <a:r>
              <a:rPr sz="3400" spc="-365" dirty="0">
                <a:latin typeface="Verdana"/>
                <a:cs typeface="Verdana"/>
              </a:rPr>
              <a:t> </a:t>
            </a:r>
            <a:r>
              <a:rPr sz="3400" spc="30" dirty="0">
                <a:latin typeface="Verdana"/>
                <a:cs typeface="Verdana"/>
              </a:rPr>
              <a:t>for</a:t>
            </a:r>
            <a:r>
              <a:rPr sz="3400" spc="-365" dirty="0">
                <a:latin typeface="Verdana"/>
                <a:cs typeface="Verdana"/>
              </a:rPr>
              <a:t> </a:t>
            </a:r>
            <a:r>
              <a:rPr sz="3400" spc="-150" dirty="0">
                <a:latin typeface="Verdana"/>
                <a:cs typeface="Verdana"/>
              </a:rPr>
              <a:t>a</a:t>
            </a:r>
            <a:r>
              <a:rPr sz="3400" spc="-365" dirty="0">
                <a:latin typeface="Verdana"/>
                <a:cs typeface="Verdana"/>
              </a:rPr>
              <a:t> </a:t>
            </a:r>
            <a:r>
              <a:rPr sz="3400" spc="-20" dirty="0">
                <a:latin typeface="Verdana"/>
                <a:cs typeface="Verdana"/>
              </a:rPr>
              <a:t>product.</a:t>
            </a:r>
            <a:endParaRPr sz="3400">
              <a:latin typeface="Verdana"/>
              <a:cs typeface="Verdana"/>
            </a:endParaRPr>
          </a:p>
          <a:p>
            <a:pPr marL="545465">
              <a:lnSpc>
                <a:spcPct val="100000"/>
              </a:lnSpc>
              <a:spcBef>
                <a:spcPts val="645"/>
              </a:spcBef>
            </a:pPr>
            <a:r>
              <a:rPr sz="3400" b="1" spc="-50" dirty="0">
                <a:latin typeface="Tahoma"/>
                <a:cs typeface="Tahoma"/>
              </a:rPr>
              <a:t>Your</a:t>
            </a:r>
            <a:r>
              <a:rPr sz="3400" b="1" spc="-190" dirty="0">
                <a:latin typeface="Tahoma"/>
                <a:cs typeface="Tahoma"/>
              </a:rPr>
              <a:t> </a:t>
            </a:r>
            <a:r>
              <a:rPr sz="3400" b="1" spc="-140" dirty="0">
                <a:latin typeface="Tahoma"/>
                <a:cs typeface="Tahoma"/>
              </a:rPr>
              <a:t>task:</a:t>
            </a:r>
            <a:r>
              <a:rPr sz="3400" b="1" spc="-190" dirty="0">
                <a:latin typeface="Tahoma"/>
                <a:cs typeface="Tahoma"/>
              </a:rPr>
              <a:t> </a:t>
            </a:r>
            <a:r>
              <a:rPr sz="3400" spc="-20" dirty="0">
                <a:latin typeface="Verdana"/>
                <a:cs typeface="Verdana"/>
              </a:rPr>
              <a:t>Calculate</a:t>
            </a:r>
            <a:r>
              <a:rPr sz="3400" spc="-360" dirty="0">
                <a:latin typeface="Verdana"/>
                <a:cs typeface="Verdana"/>
              </a:rPr>
              <a:t> </a:t>
            </a:r>
            <a:r>
              <a:rPr sz="3400" spc="-25" dirty="0">
                <a:latin typeface="Verdana"/>
                <a:cs typeface="Verdana"/>
              </a:rPr>
              <a:t>the</a:t>
            </a:r>
            <a:r>
              <a:rPr sz="3400" spc="-360" dirty="0">
                <a:latin typeface="Verdana"/>
                <a:cs typeface="Verdana"/>
              </a:rPr>
              <a:t> </a:t>
            </a:r>
            <a:r>
              <a:rPr sz="3400" spc="-105" dirty="0">
                <a:latin typeface="Verdana"/>
                <a:cs typeface="Verdana"/>
              </a:rPr>
              <a:t>weekly</a:t>
            </a:r>
            <a:r>
              <a:rPr sz="3400" spc="-360" dirty="0">
                <a:latin typeface="Verdana"/>
                <a:cs typeface="Verdana"/>
              </a:rPr>
              <a:t> </a:t>
            </a:r>
            <a:r>
              <a:rPr sz="3400" spc="-25" dirty="0">
                <a:latin typeface="Verdana"/>
                <a:cs typeface="Verdana"/>
              </a:rPr>
              <a:t>retention</a:t>
            </a:r>
            <a:r>
              <a:rPr sz="3400" spc="-360" dirty="0">
                <a:latin typeface="Verdana"/>
                <a:cs typeface="Verdana"/>
              </a:rPr>
              <a:t> </a:t>
            </a:r>
            <a:r>
              <a:rPr sz="3400" spc="70" dirty="0">
                <a:latin typeface="Verdana"/>
                <a:cs typeface="Verdana"/>
              </a:rPr>
              <a:t>of</a:t>
            </a:r>
            <a:r>
              <a:rPr sz="3400" spc="-360" dirty="0">
                <a:latin typeface="Verdana"/>
                <a:cs typeface="Verdana"/>
              </a:rPr>
              <a:t> </a:t>
            </a:r>
            <a:r>
              <a:rPr sz="3400" spc="-105" dirty="0">
                <a:latin typeface="Verdana"/>
                <a:cs typeface="Verdana"/>
              </a:rPr>
              <a:t>users-sign</a:t>
            </a:r>
            <a:r>
              <a:rPr sz="3400" spc="-360" dirty="0">
                <a:latin typeface="Verdana"/>
                <a:cs typeface="Verdana"/>
              </a:rPr>
              <a:t> </a:t>
            </a:r>
            <a:r>
              <a:rPr sz="3400" spc="-5" dirty="0">
                <a:latin typeface="Verdana"/>
                <a:cs typeface="Verdana"/>
              </a:rPr>
              <a:t>up</a:t>
            </a:r>
            <a:r>
              <a:rPr sz="3400" spc="-360" dirty="0">
                <a:latin typeface="Verdana"/>
                <a:cs typeface="Verdana"/>
              </a:rPr>
              <a:t> </a:t>
            </a:r>
            <a:r>
              <a:rPr sz="3400" spc="5" dirty="0">
                <a:latin typeface="Verdana"/>
                <a:cs typeface="Verdana"/>
              </a:rPr>
              <a:t>cohort?</a:t>
            </a:r>
            <a:endParaRPr sz="3400">
              <a:latin typeface="Verdana"/>
              <a:cs typeface="Verdana"/>
            </a:endParaRPr>
          </a:p>
          <a:p>
            <a:pPr marL="666750">
              <a:lnSpc>
                <a:spcPct val="100000"/>
              </a:lnSpc>
              <a:spcBef>
                <a:spcPts val="4045"/>
              </a:spcBef>
            </a:pPr>
            <a:r>
              <a:rPr sz="3400" b="1" spc="-70" dirty="0">
                <a:latin typeface="Tahoma"/>
                <a:cs typeface="Tahoma"/>
              </a:rPr>
              <a:t>Query:</a:t>
            </a:r>
            <a:endParaRPr sz="34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03701" y="1028700"/>
            <a:ext cx="7658099" cy="884872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0047" y="494061"/>
            <a:ext cx="3167380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b="1" spc="-75" dirty="0">
                <a:latin typeface="Tahoma"/>
                <a:cs typeface="Tahoma"/>
              </a:rPr>
              <a:t>T</a:t>
            </a:r>
            <a:r>
              <a:rPr sz="3400" b="1" spc="-110" dirty="0">
                <a:latin typeface="Tahoma"/>
                <a:cs typeface="Tahoma"/>
              </a:rPr>
              <a:t>a</a:t>
            </a:r>
            <a:r>
              <a:rPr sz="3400" b="1" spc="35" dirty="0">
                <a:latin typeface="Tahoma"/>
                <a:cs typeface="Tahoma"/>
              </a:rPr>
              <a:t>b</a:t>
            </a:r>
            <a:r>
              <a:rPr sz="3400" b="1" spc="25" dirty="0">
                <a:latin typeface="Tahoma"/>
                <a:cs typeface="Tahoma"/>
              </a:rPr>
              <a:t>l</a:t>
            </a:r>
            <a:r>
              <a:rPr sz="3400" b="1" spc="-30" dirty="0">
                <a:latin typeface="Tahoma"/>
                <a:cs typeface="Tahoma"/>
              </a:rPr>
              <a:t>e</a:t>
            </a:r>
            <a:r>
              <a:rPr sz="3400" b="1" spc="-195" dirty="0">
                <a:latin typeface="Tahoma"/>
                <a:cs typeface="Tahoma"/>
              </a:rPr>
              <a:t> </a:t>
            </a:r>
            <a:r>
              <a:rPr sz="3400" b="1" spc="-340" dirty="0">
                <a:latin typeface="Tahoma"/>
                <a:cs typeface="Tahoma"/>
              </a:rPr>
              <a:t>(</a:t>
            </a:r>
            <a:r>
              <a:rPr sz="3400" b="1" spc="20" dirty="0">
                <a:latin typeface="Tahoma"/>
                <a:cs typeface="Tahoma"/>
              </a:rPr>
              <a:t>o</a:t>
            </a:r>
            <a:r>
              <a:rPr sz="3400" b="1" spc="-65" dirty="0">
                <a:latin typeface="Tahoma"/>
                <a:cs typeface="Tahoma"/>
              </a:rPr>
              <a:t>u</a:t>
            </a:r>
            <a:r>
              <a:rPr sz="3400" b="1" spc="5" dirty="0">
                <a:latin typeface="Tahoma"/>
                <a:cs typeface="Tahoma"/>
              </a:rPr>
              <a:t>t</a:t>
            </a:r>
            <a:r>
              <a:rPr sz="3400" b="1" spc="45" dirty="0">
                <a:latin typeface="Tahoma"/>
                <a:cs typeface="Tahoma"/>
              </a:rPr>
              <a:t>p</a:t>
            </a:r>
            <a:r>
              <a:rPr sz="3400" b="1" spc="-65" dirty="0">
                <a:latin typeface="Tahoma"/>
                <a:cs typeface="Tahoma"/>
              </a:rPr>
              <a:t>u</a:t>
            </a:r>
            <a:r>
              <a:rPr sz="3400" b="1" spc="5" dirty="0">
                <a:latin typeface="Tahoma"/>
                <a:cs typeface="Tahoma"/>
              </a:rPr>
              <a:t>t</a:t>
            </a:r>
            <a:r>
              <a:rPr sz="3400" b="1" spc="-345" dirty="0">
                <a:latin typeface="Tahoma"/>
                <a:cs typeface="Tahoma"/>
              </a:rPr>
              <a:t>)</a:t>
            </a:r>
            <a:r>
              <a:rPr sz="3400" b="1" spc="-300" dirty="0">
                <a:latin typeface="Tahoma"/>
                <a:cs typeface="Tahoma"/>
              </a:rPr>
              <a:t>:</a:t>
            </a:r>
            <a:endParaRPr sz="34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6910" y="1774764"/>
            <a:ext cx="17078324" cy="230504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6506" y="285684"/>
            <a:ext cx="1444625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b="1" spc="-10" dirty="0">
                <a:latin typeface="Tahoma"/>
                <a:cs typeface="Tahoma"/>
              </a:rPr>
              <a:t>G</a:t>
            </a:r>
            <a:r>
              <a:rPr sz="3400" b="1" spc="-45" dirty="0">
                <a:latin typeface="Tahoma"/>
                <a:cs typeface="Tahoma"/>
              </a:rPr>
              <a:t>r</a:t>
            </a:r>
            <a:r>
              <a:rPr sz="3400" b="1" spc="-110" dirty="0">
                <a:latin typeface="Tahoma"/>
                <a:cs typeface="Tahoma"/>
              </a:rPr>
              <a:t>a</a:t>
            </a:r>
            <a:r>
              <a:rPr sz="3400" b="1" spc="45" dirty="0">
                <a:latin typeface="Tahoma"/>
                <a:cs typeface="Tahoma"/>
              </a:rPr>
              <a:t>p</a:t>
            </a:r>
            <a:r>
              <a:rPr sz="3400" b="1" spc="-40" dirty="0">
                <a:latin typeface="Tahoma"/>
                <a:cs typeface="Tahoma"/>
              </a:rPr>
              <a:t>h</a:t>
            </a:r>
            <a:r>
              <a:rPr sz="3400" b="1" spc="-300" dirty="0">
                <a:latin typeface="Tahoma"/>
                <a:cs typeface="Tahoma"/>
              </a:rPr>
              <a:t>:</a:t>
            </a:r>
            <a:endParaRPr sz="34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97110" y="2693046"/>
            <a:ext cx="14258924" cy="759395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-12700" y="68892"/>
            <a:ext cx="17092295" cy="3147060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45"/>
              </a:spcBef>
            </a:pPr>
            <a:r>
              <a:rPr sz="3400" b="1" spc="-165" dirty="0">
                <a:latin typeface="Tahoma"/>
                <a:cs typeface="Tahoma"/>
              </a:rPr>
              <a:t>D)</a:t>
            </a:r>
            <a:r>
              <a:rPr sz="3400" b="1" spc="-195" dirty="0">
                <a:latin typeface="Tahoma"/>
                <a:cs typeface="Tahoma"/>
              </a:rPr>
              <a:t> </a:t>
            </a:r>
            <a:r>
              <a:rPr sz="3400" b="1" spc="-95" dirty="0">
                <a:latin typeface="Tahoma"/>
                <a:cs typeface="Tahoma"/>
              </a:rPr>
              <a:t>Weekly</a:t>
            </a:r>
            <a:r>
              <a:rPr sz="3400" b="1" spc="-190" dirty="0">
                <a:latin typeface="Tahoma"/>
                <a:cs typeface="Tahoma"/>
              </a:rPr>
              <a:t> </a:t>
            </a:r>
            <a:r>
              <a:rPr sz="3400" b="1" spc="-105" dirty="0">
                <a:latin typeface="Tahoma"/>
                <a:cs typeface="Tahoma"/>
              </a:rPr>
              <a:t>Engagement:</a:t>
            </a:r>
            <a:r>
              <a:rPr sz="3400" b="1" spc="-195" dirty="0">
                <a:latin typeface="Tahoma"/>
                <a:cs typeface="Tahoma"/>
              </a:rPr>
              <a:t> </a:t>
            </a:r>
            <a:r>
              <a:rPr sz="3400" spc="-40" dirty="0">
                <a:latin typeface="Verdana"/>
                <a:cs typeface="Verdana"/>
              </a:rPr>
              <a:t>To</a:t>
            </a:r>
            <a:r>
              <a:rPr sz="3400" spc="-360" dirty="0">
                <a:latin typeface="Verdana"/>
                <a:cs typeface="Verdana"/>
              </a:rPr>
              <a:t> </a:t>
            </a:r>
            <a:r>
              <a:rPr sz="3400" spc="-100" dirty="0">
                <a:latin typeface="Verdana"/>
                <a:cs typeface="Verdana"/>
              </a:rPr>
              <a:t>measure</a:t>
            </a:r>
            <a:r>
              <a:rPr sz="3400" spc="-360" dirty="0">
                <a:latin typeface="Verdana"/>
                <a:cs typeface="Verdana"/>
              </a:rPr>
              <a:t> </a:t>
            </a:r>
            <a:r>
              <a:rPr sz="3400" spc="-25" dirty="0">
                <a:latin typeface="Verdana"/>
                <a:cs typeface="Verdana"/>
              </a:rPr>
              <a:t>the</a:t>
            </a:r>
            <a:r>
              <a:rPr sz="3400" spc="-360" dirty="0">
                <a:latin typeface="Verdana"/>
                <a:cs typeface="Verdana"/>
              </a:rPr>
              <a:t> </a:t>
            </a:r>
            <a:r>
              <a:rPr sz="3400" spc="-50" dirty="0">
                <a:latin typeface="Verdana"/>
                <a:cs typeface="Verdana"/>
              </a:rPr>
              <a:t>activeness</a:t>
            </a:r>
            <a:r>
              <a:rPr sz="3400" spc="-360" dirty="0">
                <a:latin typeface="Verdana"/>
                <a:cs typeface="Verdana"/>
              </a:rPr>
              <a:t> </a:t>
            </a:r>
            <a:r>
              <a:rPr sz="3400" spc="70" dirty="0">
                <a:latin typeface="Verdana"/>
                <a:cs typeface="Verdana"/>
              </a:rPr>
              <a:t>of</a:t>
            </a:r>
            <a:r>
              <a:rPr sz="3400" spc="-360" dirty="0">
                <a:latin typeface="Verdana"/>
                <a:cs typeface="Verdana"/>
              </a:rPr>
              <a:t> </a:t>
            </a:r>
            <a:r>
              <a:rPr sz="3400" spc="-150" dirty="0">
                <a:latin typeface="Verdana"/>
                <a:cs typeface="Verdana"/>
              </a:rPr>
              <a:t>a</a:t>
            </a:r>
            <a:r>
              <a:rPr sz="3400" spc="-360" dirty="0">
                <a:latin typeface="Verdana"/>
                <a:cs typeface="Verdana"/>
              </a:rPr>
              <a:t> </a:t>
            </a:r>
            <a:r>
              <a:rPr sz="3400" spc="-125" dirty="0">
                <a:latin typeface="Verdana"/>
                <a:cs typeface="Verdana"/>
              </a:rPr>
              <a:t>user.</a:t>
            </a:r>
            <a:r>
              <a:rPr sz="3400" spc="-360" dirty="0">
                <a:latin typeface="Verdana"/>
                <a:cs typeface="Verdana"/>
              </a:rPr>
              <a:t> </a:t>
            </a:r>
            <a:r>
              <a:rPr sz="3400" spc="-65" dirty="0">
                <a:latin typeface="Verdana"/>
                <a:cs typeface="Verdana"/>
              </a:rPr>
              <a:t>Measuring</a:t>
            </a:r>
            <a:r>
              <a:rPr sz="3400" spc="-360" dirty="0">
                <a:latin typeface="Verdana"/>
                <a:cs typeface="Verdana"/>
              </a:rPr>
              <a:t> </a:t>
            </a:r>
            <a:r>
              <a:rPr sz="3400" spc="40" dirty="0">
                <a:latin typeface="Verdana"/>
                <a:cs typeface="Verdana"/>
              </a:rPr>
              <a:t>if</a:t>
            </a:r>
            <a:r>
              <a:rPr sz="3400" spc="-360" dirty="0">
                <a:latin typeface="Verdana"/>
                <a:cs typeface="Verdana"/>
              </a:rPr>
              <a:t> </a:t>
            </a:r>
            <a:r>
              <a:rPr sz="3400" spc="-25" dirty="0">
                <a:latin typeface="Verdana"/>
                <a:cs typeface="Verdana"/>
              </a:rPr>
              <a:t>the</a:t>
            </a:r>
            <a:r>
              <a:rPr sz="3400" spc="-360" dirty="0">
                <a:latin typeface="Verdana"/>
                <a:cs typeface="Verdana"/>
              </a:rPr>
              <a:t> </a:t>
            </a:r>
            <a:r>
              <a:rPr sz="3400" spc="-70" dirty="0">
                <a:latin typeface="Verdana"/>
                <a:cs typeface="Verdana"/>
              </a:rPr>
              <a:t>user</a:t>
            </a:r>
            <a:endParaRPr sz="3400">
              <a:latin typeface="Verdana"/>
              <a:cs typeface="Verdana"/>
            </a:endParaRPr>
          </a:p>
          <a:p>
            <a:pPr marL="5515610">
              <a:lnSpc>
                <a:spcPct val="100000"/>
              </a:lnSpc>
              <a:spcBef>
                <a:spcPts val="645"/>
              </a:spcBef>
            </a:pPr>
            <a:r>
              <a:rPr sz="3400" dirty="0">
                <a:latin typeface="Verdana"/>
                <a:cs typeface="Verdana"/>
              </a:rPr>
              <a:t>finds</a:t>
            </a:r>
            <a:r>
              <a:rPr sz="3400" spc="-360" dirty="0">
                <a:latin typeface="Verdana"/>
                <a:cs typeface="Verdana"/>
              </a:rPr>
              <a:t> </a:t>
            </a:r>
            <a:r>
              <a:rPr sz="3400" spc="-25" dirty="0">
                <a:latin typeface="Verdana"/>
                <a:cs typeface="Verdana"/>
              </a:rPr>
              <a:t>quality</a:t>
            </a:r>
            <a:r>
              <a:rPr sz="3400" spc="-360" dirty="0">
                <a:latin typeface="Verdana"/>
                <a:cs typeface="Verdana"/>
              </a:rPr>
              <a:t> </a:t>
            </a:r>
            <a:r>
              <a:rPr sz="3400" spc="-35" dirty="0">
                <a:latin typeface="Verdana"/>
                <a:cs typeface="Verdana"/>
              </a:rPr>
              <a:t>in</a:t>
            </a:r>
            <a:r>
              <a:rPr sz="3400" spc="-360" dirty="0">
                <a:latin typeface="Verdana"/>
                <a:cs typeface="Verdana"/>
              </a:rPr>
              <a:t> </a:t>
            </a:r>
            <a:r>
              <a:rPr sz="3400" spc="-150" dirty="0">
                <a:latin typeface="Verdana"/>
                <a:cs typeface="Verdana"/>
              </a:rPr>
              <a:t>a</a:t>
            </a:r>
            <a:r>
              <a:rPr sz="3400" spc="-360" dirty="0">
                <a:latin typeface="Verdana"/>
                <a:cs typeface="Verdana"/>
              </a:rPr>
              <a:t> </a:t>
            </a:r>
            <a:r>
              <a:rPr sz="3400" spc="-25" dirty="0">
                <a:latin typeface="Verdana"/>
                <a:cs typeface="Verdana"/>
              </a:rPr>
              <a:t>product/service</a:t>
            </a:r>
            <a:r>
              <a:rPr sz="3400" spc="-360" dirty="0">
                <a:latin typeface="Verdana"/>
                <a:cs typeface="Verdana"/>
              </a:rPr>
              <a:t> </a:t>
            </a:r>
            <a:r>
              <a:rPr sz="3400" spc="-140" dirty="0">
                <a:latin typeface="Verdana"/>
                <a:cs typeface="Verdana"/>
              </a:rPr>
              <a:t>weekly.</a:t>
            </a:r>
            <a:endParaRPr sz="3400">
              <a:latin typeface="Verdana"/>
              <a:cs typeface="Verdana"/>
            </a:endParaRPr>
          </a:p>
          <a:p>
            <a:pPr marL="623570">
              <a:lnSpc>
                <a:spcPct val="100000"/>
              </a:lnSpc>
              <a:spcBef>
                <a:spcPts val="645"/>
              </a:spcBef>
            </a:pPr>
            <a:r>
              <a:rPr sz="3400" b="1" spc="-50" dirty="0">
                <a:latin typeface="Tahoma"/>
                <a:cs typeface="Tahoma"/>
              </a:rPr>
              <a:t>Your</a:t>
            </a:r>
            <a:r>
              <a:rPr sz="3400" b="1" spc="-190" dirty="0">
                <a:latin typeface="Tahoma"/>
                <a:cs typeface="Tahoma"/>
              </a:rPr>
              <a:t> </a:t>
            </a:r>
            <a:r>
              <a:rPr sz="3400" b="1" spc="-140" dirty="0">
                <a:latin typeface="Tahoma"/>
                <a:cs typeface="Tahoma"/>
              </a:rPr>
              <a:t>task:</a:t>
            </a:r>
            <a:r>
              <a:rPr sz="3400" b="1" spc="-190" dirty="0">
                <a:latin typeface="Tahoma"/>
                <a:cs typeface="Tahoma"/>
              </a:rPr>
              <a:t> </a:t>
            </a:r>
            <a:r>
              <a:rPr sz="3400" spc="-20" dirty="0">
                <a:latin typeface="Verdana"/>
                <a:cs typeface="Verdana"/>
              </a:rPr>
              <a:t>Calculate</a:t>
            </a:r>
            <a:r>
              <a:rPr sz="3400" spc="-360" dirty="0">
                <a:latin typeface="Verdana"/>
                <a:cs typeface="Verdana"/>
              </a:rPr>
              <a:t> </a:t>
            </a:r>
            <a:r>
              <a:rPr sz="3400" spc="-25" dirty="0">
                <a:latin typeface="Verdana"/>
                <a:cs typeface="Verdana"/>
              </a:rPr>
              <a:t>the</a:t>
            </a:r>
            <a:r>
              <a:rPr sz="3400" spc="-360" dirty="0">
                <a:latin typeface="Verdana"/>
                <a:cs typeface="Verdana"/>
              </a:rPr>
              <a:t> </a:t>
            </a:r>
            <a:r>
              <a:rPr sz="3400" spc="-105" dirty="0">
                <a:latin typeface="Verdana"/>
                <a:cs typeface="Verdana"/>
              </a:rPr>
              <a:t>weekly</a:t>
            </a:r>
            <a:r>
              <a:rPr sz="3400" spc="-360" dirty="0">
                <a:latin typeface="Verdana"/>
                <a:cs typeface="Verdana"/>
              </a:rPr>
              <a:t> </a:t>
            </a:r>
            <a:r>
              <a:rPr sz="3400" spc="-114" dirty="0">
                <a:latin typeface="Verdana"/>
                <a:cs typeface="Verdana"/>
              </a:rPr>
              <a:t>engagement</a:t>
            </a:r>
            <a:r>
              <a:rPr sz="3400" spc="-360" dirty="0">
                <a:latin typeface="Verdana"/>
                <a:cs typeface="Verdana"/>
              </a:rPr>
              <a:t> </a:t>
            </a:r>
            <a:r>
              <a:rPr sz="3400" spc="-20" dirty="0">
                <a:latin typeface="Verdana"/>
                <a:cs typeface="Verdana"/>
              </a:rPr>
              <a:t>per</a:t>
            </a:r>
            <a:r>
              <a:rPr sz="3400" spc="-360" dirty="0">
                <a:latin typeface="Verdana"/>
                <a:cs typeface="Verdana"/>
              </a:rPr>
              <a:t> </a:t>
            </a:r>
            <a:r>
              <a:rPr sz="3400" spc="-30" dirty="0">
                <a:latin typeface="Verdana"/>
                <a:cs typeface="Verdana"/>
              </a:rPr>
              <a:t>device?</a:t>
            </a:r>
            <a:endParaRPr sz="3400">
              <a:latin typeface="Verdana"/>
              <a:cs typeface="Verdana"/>
            </a:endParaRPr>
          </a:p>
          <a:p>
            <a:pPr>
              <a:lnSpc>
                <a:spcPct val="100000"/>
              </a:lnSpc>
            </a:pPr>
            <a:endParaRPr sz="5200">
              <a:latin typeface="Verdana"/>
              <a:cs typeface="Verdana"/>
            </a:endParaRPr>
          </a:p>
          <a:p>
            <a:pPr marL="858519">
              <a:lnSpc>
                <a:spcPct val="100000"/>
              </a:lnSpc>
            </a:pPr>
            <a:r>
              <a:rPr sz="3400" b="1" spc="-70" dirty="0">
                <a:latin typeface="Tahoma"/>
                <a:cs typeface="Tahoma"/>
              </a:rPr>
              <a:t>Query:</a:t>
            </a:r>
            <a:endParaRPr sz="34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39483" y="1021467"/>
            <a:ext cx="13134974" cy="901064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9915" y="255554"/>
            <a:ext cx="3167380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b="1" spc="-75" dirty="0">
                <a:latin typeface="Tahoma"/>
                <a:cs typeface="Tahoma"/>
              </a:rPr>
              <a:t>T</a:t>
            </a:r>
            <a:r>
              <a:rPr sz="3400" b="1" spc="-110" dirty="0">
                <a:latin typeface="Tahoma"/>
                <a:cs typeface="Tahoma"/>
              </a:rPr>
              <a:t>a</a:t>
            </a:r>
            <a:r>
              <a:rPr sz="3400" b="1" spc="35" dirty="0">
                <a:latin typeface="Tahoma"/>
                <a:cs typeface="Tahoma"/>
              </a:rPr>
              <a:t>b</a:t>
            </a:r>
            <a:r>
              <a:rPr sz="3400" b="1" spc="25" dirty="0">
                <a:latin typeface="Tahoma"/>
                <a:cs typeface="Tahoma"/>
              </a:rPr>
              <a:t>l</a:t>
            </a:r>
            <a:r>
              <a:rPr sz="3400" b="1" spc="-30" dirty="0">
                <a:latin typeface="Tahoma"/>
                <a:cs typeface="Tahoma"/>
              </a:rPr>
              <a:t>e</a:t>
            </a:r>
            <a:r>
              <a:rPr sz="3400" b="1" spc="-195" dirty="0">
                <a:latin typeface="Tahoma"/>
                <a:cs typeface="Tahoma"/>
              </a:rPr>
              <a:t> </a:t>
            </a:r>
            <a:r>
              <a:rPr sz="3400" b="1" spc="-340" dirty="0">
                <a:latin typeface="Tahoma"/>
                <a:cs typeface="Tahoma"/>
              </a:rPr>
              <a:t>(</a:t>
            </a:r>
            <a:r>
              <a:rPr sz="3400" b="1" spc="20" dirty="0">
                <a:latin typeface="Tahoma"/>
                <a:cs typeface="Tahoma"/>
              </a:rPr>
              <a:t>o</a:t>
            </a:r>
            <a:r>
              <a:rPr sz="3400" b="1" spc="-65" dirty="0">
                <a:latin typeface="Tahoma"/>
                <a:cs typeface="Tahoma"/>
              </a:rPr>
              <a:t>u</a:t>
            </a:r>
            <a:r>
              <a:rPr sz="3400" b="1" spc="5" dirty="0">
                <a:latin typeface="Tahoma"/>
                <a:cs typeface="Tahoma"/>
              </a:rPr>
              <a:t>t</a:t>
            </a:r>
            <a:r>
              <a:rPr sz="3400" b="1" spc="45" dirty="0">
                <a:latin typeface="Tahoma"/>
                <a:cs typeface="Tahoma"/>
              </a:rPr>
              <a:t>p</a:t>
            </a:r>
            <a:r>
              <a:rPr sz="3400" b="1" spc="-65" dirty="0">
                <a:latin typeface="Tahoma"/>
                <a:cs typeface="Tahoma"/>
              </a:rPr>
              <a:t>u</a:t>
            </a:r>
            <a:r>
              <a:rPr sz="3400" b="1" spc="5" dirty="0">
                <a:latin typeface="Tahoma"/>
                <a:cs typeface="Tahoma"/>
              </a:rPr>
              <a:t>t</a:t>
            </a:r>
            <a:r>
              <a:rPr sz="3400" b="1" spc="-345" dirty="0">
                <a:latin typeface="Tahoma"/>
                <a:cs typeface="Tahoma"/>
              </a:rPr>
              <a:t>)</a:t>
            </a:r>
            <a:r>
              <a:rPr sz="3400" b="1" spc="-300" dirty="0">
                <a:latin typeface="Tahoma"/>
                <a:cs typeface="Tahoma"/>
              </a:rPr>
              <a:t>:</a:t>
            </a:r>
            <a:endParaRPr sz="34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6229" y="2317140"/>
            <a:ext cx="17971769" cy="246697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6506" y="285691"/>
            <a:ext cx="1444625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b="1" spc="-10" dirty="0">
                <a:latin typeface="Tahoma"/>
                <a:cs typeface="Tahoma"/>
              </a:rPr>
              <a:t>G</a:t>
            </a:r>
            <a:r>
              <a:rPr sz="3400" b="1" spc="-45" dirty="0">
                <a:latin typeface="Tahoma"/>
                <a:cs typeface="Tahoma"/>
              </a:rPr>
              <a:t>r</a:t>
            </a:r>
            <a:r>
              <a:rPr sz="3400" b="1" spc="-110" dirty="0">
                <a:latin typeface="Tahoma"/>
                <a:cs typeface="Tahoma"/>
              </a:rPr>
              <a:t>a</a:t>
            </a:r>
            <a:r>
              <a:rPr sz="3400" b="1" spc="45" dirty="0">
                <a:latin typeface="Tahoma"/>
                <a:cs typeface="Tahoma"/>
              </a:rPr>
              <a:t>p</a:t>
            </a:r>
            <a:r>
              <a:rPr sz="3400" b="1" spc="-40" dirty="0">
                <a:latin typeface="Tahoma"/>
                <a:cs typeface="Tahoma"/>
              </a:rPr>
              <a:t>h</a:t>
            </a:r>
            <a:r>
              <a:rPr sz="3400" b="1" spc="-300" dirty="0">
                <a:latin typeface="Tahoma"/>
                <a:cs typeface="Tahoma"/>
              </a:rPr>
              <a:t>:</a:t>
            </a:r>
            <a:endParaRPr sz="34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35529" y="2296781"/>
            <a:ext cx="13487399" cy="741044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-12700" y="108046"/>
            <a:ext cx="12553315" cy="2197735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45"/>
              </a:spcBef>
            </a:pPr>
            <a:r>
              <a:rPr sz="3400" b="1" spc="-175" dirty="0">
                <a:latin typeface="Tahoma"/>
                <a:cs typeface="Tahoma"/>
              </a:rPr>
              <a:t>E)</a:t>
            </a:r>
            <a:r>
              <a:rPr sz="3400" b="1" spc="-190" dirty="0">
                <a:latin typeface="Tahoma"/>
                <a:cs typeface="Tahoma"/>
              </a:rPr>
              <a:t> </a:t>
            </a:r>
            <a:r>
              <a:rPr sz="3400" b="1" spc="-45" dirty="0">
                <a:latin typeface="Tahoma"/>
                <a:cs typeface="Tahoma"/>
              </a:rPr>
              <a:t>Email</a:t>
            </a:r>
            <a:r>
              <a:rPr sz="3400" b="1" spc="-190" dirty="0">
                <a:latin typeface="Tahoma"/>
                <a:cs typeface="Tahoma"/>
              </a:rPr>
              <a:t> </a:t>
            </a:r>
            <a:r>
              <a:rPr sz="3400" b="1" spc="-105" dirty="0">
                <a:latin typeface="Tahoma"/>
                <a:cs typeface="Tahoma"/>
              </a:rPr>
              <a:t>Engagement:</a:t>
            </a:r>
            <a:r>
              <a:rPr sz="3400" b="1" spc="-160" dirty="0">
                <a:latin typeface="Tahoma"/>
                <a:cs typeface="Tahoma"/>
              </a:rPr>
              <a:t> </a:t>
            </a:r>
            <a:r>
              <a:rPr sz="3400" spc="-55" dirty="0">
                <a:latin typeface="Verdana"/>
                <a:cs typeface="Verdana"/>
              </a:rPr>
              <a:t>Users</a:t>
            </a:r>
            <a:r>
              <a:rPr sz="3400" spc="-360" dirty="0">
                <a:latin typeface="Verdana"/>
                <a:cs typeface="Verdana"/>
              </a:rPr>
              <a:t> </a:t>
            </a:r>
            <a:r>
              <a:rPr sz="3400" spc="-140" dirty="0">
                <a:latin typeface="Verdana"/>
                <a:cs typeface="Verdana"/>
              </a:rPr>
              <a:t>engaging</a:t>
            </a:r>
            <a:r>
              <a:rPr sz="3400" spc="-360" dirty="0">
                <a:latin typeface="Verdana"/>
                <a:cs typeface="Verdana"/>
              </a:rPr>
              <a:t> </a:t>
            </a:r>
            <a:r>
              <a:rPr sz="3400" spc="-35" dirty="0">
                <a:latin typeface="Verdana"/>
                <a:cs typeface="Verdana"/>
              </a:rPr>
              <a:t>with</a:t>
            </a:r>
            <a:r>
              <a:rPr sz="3400" spc="-360" dirty="0">
                <a:latin typeface="Verdana"/>
                <a:cs typeface="Verdana"/>
              </a:rPr>
              <a:t> </a:t>
            </a:r>
            <a:r>
              <a:rPr sz="3400" spc="-25" dirty="0">
                <a:latin typeface="Verdana"/>
                <a:cs typeface="Verdana"/>
              </a:rPr>
              <a:t>the</a:t>
            </a:r>
            <a:r>
              <a:rPr sz="3400" spc="-360" dirty="0">
                <a:latin typeface="Verdana"/>
                <a:cs typeface="Verdana"/>
              </a:rPr>
              <a:t> </a:t>
            </a:r>
            <a:r>
              <a:rPr sz="3400" spc="-80" dirty="0">
                <a:latin typeface="Verdana"/>
                <a:cs typeface="Verdana"/>
              </a:rPr>
              <a:t>email</a:t>
            </a:r>
            <a:r>
              <a:rPr sz="3400" spc="-360" dirty="0">
                <a:latin typeface="Verdana"/>
                <a:cs typeface="Verdana"/>
              </a:rPr>
              <a:t> </a:t>
            </a:r>
            <a:r>
              <a:rPr sz="3400" spc="-80" dirty="0">
                <a:latin typeface="Verdana"/>
                <a:cs typeface="Verdana"/>
              </a:rPr>
              <a:t>service.</a:t>
            </a:r>
            <a:endParaRPr sz="3400">
              <a:latin typeface="Verdana"/>
              <a:cs typeface="Verdana"/>
            </a:endParaRPr>
          </a:p>
          <a:p>
            <a:pPr marL="541655">
              <a:lnSpc>
                <a:spcPct val="100000"/>
              </a:lnSpc>
              <a:spcBef>
                <a:spcPts val="645"/>
              </a:spcBef>
            </a:pPr>
            <a:r>
              <a:rPr sz="3400" b="1" spc="-50" dirty="0">
                <a:latin typeface="Tahoma"/>
                <a:cs typeface="Tahoma"/>
              </a:rPr>
              <a:t>Your</a:t>
            </a:r>
            <a:r>
              <a:rPr sz="3400" b="1" spc="-195" dirty="0">
                <a:latin typeface="Tahoma"/>
                <a:cs typeface="Tahoma"/>
              </a:rPr>
              <a:t> </a:t>
            </a:r>
            <a:r>
              <a:rPr sz="3400" b="1" spc="-140" dirty="0">
                <a:latin typeface="Tahoma"/>
                <a:cs typeface="Tahoma"/>
              </a:rPr>
              <a:t>task:</a:t>
            </a:r>
            <a:r>
              <a:rPr sz="3400" b="1" spc="-195" dirty="0">
                <a:latin typeface="Tahoma"/>
                <a:cs typeface="Tahoma"/>
              </a:rPr>
              <a:t> </a:t>
            </a:r>
            <a:r>
              <a:rPr sz="3400" spc="-20" dirty="0">
                <a:latin typeface="Verdana"/>
                <a:cs typeface="Verdana"/>
              </a:rPr>
              <a:t>Calculate</a:t>
            </a:r>
            <a:r>
              <a:rPr sz="3400" spc="-365" dirty="0">
                <a:latin typeface="Verdana"/>
                <a:cs typeface="Verdana"/>
              </a:rPr>
              <a:t> </a:t>
            </a:r>
            <a:r>
              <a:rPr sz="3400" spc="-25" dirty="0">
                <a:latin typeface="Verdana"/>
                <a:cs typeface="Verdana"/>
              </a:rPr>
              <a:t>the</a:t>
            </a:r>
            <a:r>
              <a:rPr sz="3400" spc="-365" dirty="0">
                <a:latin typeface="Verdana"/>
                <a:cs typeface="Verdana"/>
              </a:rPr>
              <a:t> </a:t>
            </a:r>
            <a:r>
              <a:rPr sz="3400" spc="-80" dirty="0">
                <a:latin typeface="Verdana"/>
                <a:cs typeface="Verdana"/>
              </a:rPr>
              <a:t>email</a:t>
            </a:r>
            <a:r>
              <a:rPr sz="3400" spc="-360" dirty="0">
                <a:latin typeface="Verdana"/>
                <a:cs typeface="Verdana"/>
              </a:rPr>
              <a:t> </a:t>
            </a:r>
            <a:r>
              <a:rPr sz="3400" spc="-114" dirty="0">
                <a:latin typeface="Verdana"/>
                <a:cs typeface="Verdana"/>
              </a:rPr>
              <a:t>engagement</a:t>
            </a:r>
            <a:r>
              <a:rPr sz="3400" spc="-365" dirty="0">
                <a:latin typeface="Verdana"/>
                <a:cs typeface="Verdana"/>
              </a:rPr>
              <a:t> </a:t>
            </a:r>
            <a:r>
              <a:rPr sz="3400" spc="-45" dirty="0">
                <a:latin typeface="Verdana"/>
                <a:cs typeface="Verdana"/>
              </a:rPr>
              <a:t>metrics?</a:t>
            </a:r>
            <a:endParaRPr sz="3400">
              <a:latin typeface="Verdana"/>
              <a:cs typeface="Verdana"/>
            </a:endParaRPr>
          </a:p>
          <a:p>
            <a:pPr marL="647700">
              <a:lnSpc>
                <a:spcPct val="100000"/>
              </a:lnSpc>
              <a:spcBef>
                <a:spcPts val="3575"/>
              </a:spcBef>
            </a:pPr>
            <a:r>
              <a:rPr sz="3400" b="1" spc="-70" dirty="0">
                <a:latin typeface="Tahoma"/>
                <a:cs typeface="Tahoma"/>
              </a:rPr>
              <a:t>Query:</a:t>
            </a:r>
            <a:endParaRPr sz="34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79046" y="1671638"/>
            <a:ext cx="15878174" cy="709612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28993" y="494062"/>
            <a:ext cx="3167380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b="1" spc="-75" dirty="0">
                <a:latin typeface="Tahoma"/>
                <a:cs typeface="Tahoma"/>
              </a:rPr>
              <a:t>T</a:t>
            </a:r>
            <a:r>
              <a:rPr sz="3400" b="1" spc="-110" dirty="0">
                <a:latin typeface="Tahoma"/>
                <a:cs typeface="Tahoma"/>
              </a:rPr>
              <a:t>a</a:t>
            </a:r>
            <a:r>
              <a:rPr sz="3400" b="1" spc="35" dirty="0">
                <a:latin typeface="Tahoma"/>
                <a:cs typeface="Tahoma"/>
              </a:rPr>
              <a:t>b</a:t>
            </a:r>
            <a:r>
              <a:rPr sz="3400" b="1" spc="25" dirty="0">
                <a:latin typeface="Tahoma"/>
                <a:cs typeface="Tahoma"/>
              </a:rPr>
              <a:t>l</a:t>
            </a:r>
            <a:r>
              <a:rPr sz="3400" b="1" spc="-30" dirty="0">
                <a:latin typeface="Tahoma"/>
                <a:cs typeface="Tahoma"/>
              </a:rPr>
              <a:t>e</a:t>
            </a:r>
            <a:r>
              <a:rPr sz="3400" b="1" spc="-195" dirty="0">
                <a:latin typeface="Tahoma"/>
                <a:cs typeface="Tahoma"/>
              </a:rPr>
              <a:t> </a:t>
            </a:r>
            <a:r>
              <a:rPr sz="3400" b="1" spc="-340" dirty="0">
                <a:latin typeface="Tahoma"/>
                <a:cs typeface="Tahoma"/>
              </a:rPr>
              <a:t>(</a:t>
            </a:r>
            <a:r>
              <a:rPr sz="3400" b="1" spc="20" dirty="0">
                <a:latin typeface="Tahoma"/>
                <a:cs typeface="Tahoma"/>
              </a:rPr>
              <a:t>o</a:t>
            </a:r>
            <a:r>
              <a:rPr sz="3400" b="1" spc="-65" dirty="0">
                <a:latin typeface="Tahoma"/>
                <a:cs typeface="Tahoma"/>
              </a:rPr>
              <a:t>u</a:t>
            </a:r>
            <a:r>
              <a:rPr sz="3400" b="1" spc="5" dirty="0">
                <a:latin typeface="Tahoma"/>
                <a:cs typeface="Tahoma"/>
              </a:rPr>
              <a:t>t</a:t>
            </a:r>
            <a:r>
              <a:rPr sz="3400" b="1" spc="45" dirty="0">
                <a:latin typeface="Tahoma"/>
                <a:cs typeface="Tahoma"/>
              </a:rPr>
              <a:t>p</a:t>
            </a:r>
            <a:r>
              <a:rPr sz="3400" b="1" spc="-65" dirty="0">
                <a:latin typeface="Tahoma"/>
                <a:cs typeface="Tahoma"/>
              </a:rPr>
              <a:t>u</a:t>
            </a:r>
            <a:r>
              <a:rPr sz="3400" b="1" spc="5" dirty="0">
                <a:latin typeface="Tahoma"/>
                <a:cs typeface="Tahoma"/>
              </a:rPr>
              <a:t>t</a:t>
            </a:r>
            <a:r>
              <a:rPr sz="3400" b="1" spc="-345" dirty="0">
                <a:latin typeface="Tahoma"/>
                <a:cs typeface="Tahoma"/>
              </a:rPr>
              <a:t>)</a:t>
            </a:r>
            <a:r>
              <a:rPr sz="3400" b="1" spc="-300" dirty="0">
                <a:latin typeface="Tahoma"/>
                <a:cs typeface="Tahoma"/>
              </a:rPr>
              <a:t>:</a:t>
            </a:r>
            <a:endParaRPr sz="34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774765"/>
            <a:ext cx="18287999" cy="489584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38195" y="494064"/>
            <a:ext cx="1444625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b="1" spc="-10" dirty="0">
                <a:latin typeface="Tahoma"/>
                <a:cs typeface="Tahoma"/>
              </a:rPr>
              <a:t>G</a:t>
            </a:r>
            <a:r>
              <a:rPr sz="3400" b="1" spc="-45" dirty="0">
                <a:latin typeface="Tahoma"/>
                <a:cs typeface="Tahoma"/>
              </a:rPr>
              <a:t>r</a:t>
            </a:r>
            <a:r>
              <a:rPr sz="3400" b="1" spc="-110" dirty="0">
                <a:latin typeface="Tahoma"/>
                <a:cs typeface="Tahoma"/>
              </a:rPr>
              <a:t>a</a:t>
            </a:r>
            <a:r>
              <a:rPr sz="3400" b="1" spc="45" dirty="0">
                <a:latin typeface="Tahoma"/>
                <a:cs typeface="Tahoma"/>
              </a:rPr>
              <a:t>p</a:t>
            </a:r>
            <a:r>
              <a:rPr sz="3400" b="1" spc="-40" dirty="0">
                <a:latin typeface="Tahoma"/>
                <a:cs typeface="Tahoma"/>
              </a:rPr>
              <a:t>h</a:t>
            </a:r>
            <a:r>
              <a:rPr sz="3400" b="1" spc="-300" dirty="0">
                <a:latin typeface="Tahoma"/>
                <a:cs typeface="Tahoma"/>
              </a:rPr>
              <a:t>:</a:t>
            </a:r>
            <a:endParaRPr sz="34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3688" y="2196607"/>
            <a:ext cx="16811624" cy="57149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14573" y="494059"/>
            <a:ext cx="3256279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b="1" spc="90" dirty="0">
                <a:latin typeface="Tahoma"/>
                <a:cs typeface="Tahoma"/>
              </a:rPr>
              <a:t>M</a:t>
            </a:r>
            <a:r>
              <a:rPr sz="3400" b="1" spc="20" dirty="0">
                <a:latin typeface="Tahoma"/>
                <a:cs typeface="Tahoma"/>
              </a:rPr>
              <a:t>o</a:t>
            </a:r>
            <a:r>
              <a:rPr sz="3400" b="1" spc="-40" dirty="0">
                <a:latin typeface="Tahoma"/>
                <a:cs typeface="Tahoma"/>
              </a:rPr>
              <a:t>n</a:t>
            </a:r>
            <a:r>
              <a:rPr sz="3400" b="1" spc="5" dirty="0">
                <a:latin typeface="Tahoma"/>
                <a:cs typeface="Tahoma"/>
              </a:rPr>
              <a:t>t</a:t>
            </a:r>
            <a:r>
              <a:rPr sz="3400" b="1" spc="-40" dirty="0">
                <a:latin typeface="Tahoma"/>
                <a:cs typeface="Tahoma"/>
              </a:rPr>
              <a:t>h</a:t>
            </a:r>
            <a:r>
              <a:rPr sz="3400" b="1" spc="25" dirty="0">
                <a:latin typeface="Tahoma"/>
                <a:cs typeface="Tahoma"/>
              </a:rPr>
              <a:t>l</a:t>
            </a:r>
            <a:r>
              <a:rPr sz="3400" b="1" spc="5" dirty="0">
                <a:latin typeface="Tahoma"/>
                <a:cs typeface="Tahoma"/>
              </a:rPr>
              <a:t>y</a:t>
            </a:r>
            <a:r>
              <a:rPr sz="3400" b="1" spc="-195" dirty="0">
                <a:latin typeface="Tahoma"/>
                <a:cs typeface="Tahoma"/>
              </a:rPr>
              <a:t> </a:t>
            </a:r>
            <a:r>
              <a:rPr sz="3400" b="1" spc="45" dirty="0">
                <a:latin typeface="Tahoma"/>
                <a:cs typeface="Tahoma"/>
              </a:rPr>
              <a:t>q</a:t>
            </a:r>
            <a:r>
              <a:rPr sz="3400" b="1" spc="-65" dirty="0">
                <a:latin typeface="Tahoma"/>
                <a:cs typeface="Tahoma"/>
              </a:rPr>
              <a:t>u</a:t>
            </a:r>
            <a:r>
              <a:rPr sz="3400" b="1" spc="-35" dirty="0">
                <a:latin typeface="Tahoma"/>
                <a:cs typeface="Tahoma"/>
              </a:rPr>
              <a:t>e</a:t>
            </a:r>
            <a:r>
              <a:rPr sz="3400" b="1" spc="-45" dirty="0">
                <a:latin typeface="Tahoma"/>
                <a:cs typeface="Tahoma"/>
              </a:rPr>
              <a:t>r</a:t>
            </a:r>
            <a:r>
              <a:rPr sz="3400" b="1" dirty="0">
                <a:latin typeface="Tahoma"/>
                <a:cs typeface="Tahoma"/>
              </a:rPr>
              <a:t>y</a:t>
            </a:r>
            <a:r>
              <a:rPr sz="3400" b="1" spc="-300" dirty="0">
                <a:latin typeface="Tahoma"/>
                <a:cs typeface="Tahoma"/>
              </a:rPr>
              <a:t>:</a:t>
            </a:r>
            <a:endParaRPr sz="34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26590" y="206408"/>
            <a:ext cx="1971675" cy="1971675"/>
            <a:chOff x="226590" y="206408"/>
            <a:chExt cx="1971675" cy="1971675"/>
          </a:xfrm>
        </p:grpSpPr>
        <p:sp>
          <p:nvSpPr>
            <p:cNvPr id="3" name="object 3"/>
            <p:cNvSpPr/>
            <p:nvPr/>
          </p:nvSpPr>
          <p:spPr>
            <a:xfrm>
              <a:off x="226580" y="206412"/>
              <a:ext cx="1971675" cy="1971675"/>
            </a:xfrm>
            <a:custGeom>
              <a:avLst/>
              <a:gdLst/>
              <a:ahLst/>
              <a:cxnLst/>
              <a:rect l="l" t="t" r="r" b="b"/>
              <a:pathLst>
                <a:path w="1971675" h="1971675">
                  <a:moveTo>
                    <a:pt x="788670" y="1281595"/>
                  </a:moveTo>
                  <a:lnTo>
                    <a:pt x="782789" y="1237957"/>
                  </a:lnTo>
                  <a:lnTo>
                    <a:pt x="766203" y="1198727"/>
                  </a:lnTo>
                  <a:lnTo>
                    <a:pt x="740498" y="1165466"/>
                  </a:lnTo>
                  <a:lnTo>
                    <a:pt x="722947" y="1151915"/>
                  </a:lnTo>
                  <a:lnTo>
                    <a:pt x="722947" y="1281595"/>
                  </a:lnTo>
                  <a:lnTo>
                    <a:pt x="722947" y="1774507"/>
                  </a:lnTo>
                  <a:lnTo>
                    <a:pt x="722947" y="1840230"/>
                  </a:lnTo>
                  <a:lnTo>
                    <a:pt x="722947" y="1905952"/>
                  </a:lnTo>
                  <a:lnTo>
                    <a:pt x="65722" y="1905952"/>
                  </a:lnTo>
                  <a:lnTo>
                    <a:pt x="65722" y="1840230"/>
                  </a:lnTo>
                  <a:lnTo>
                    <a:pt x="722947" y="1840230"/>
                  </a:lnTo>
                  <a:lnTo>
                    <a:pt x="722947" y="1774507"/>
                  </a:lnTo>
                  <a:lnTo>
                    <a:pt x="65722" y="1774507"/>
                  </a:lnTo>
                  <a:lnTo>
                    <a:pt x="65722" y="1281595"/>
                  </a:lnTo>
                  <a:lnTo>
                    <a:pt x="73329" y="1243647"/>
                  </a:lnTo>
                  <a:lnTo>
                    <a:pt x="94094" y="1212557"/>
                  </a:lnTo>
                  <a:lnTo>
                    <a:pt x="124891" y="1191374"/>
                  </a:lnTo>
                  <a:lnTo>
                    <a:pt x="162636" y="1183170"/>
                  </a:lnTo>
                  <a:lnTo>
                    <a:pt x="324078" y="1210081"/>
                  </a:lnTo>
                  <a:lnTo>
                    <a:pt x="263283" y="1605203"/>
                  </a:lnTo>
                  <a:lnTo>
                    <a:pt x="263029" y="1612938"/>
                  </a:lnTo>
                  <a:lnTo>
                    <a:pt x="377507" y="1738426"/>
                  </a:lnTo>
                  <a:lnTo>
                    <a:pt x="385927" y="1741652"/>
                  </a:lnTo>
                  <a:lnTo>
                    <a:pt x="402755" y="1741652"/>
                  </a:lnTo>
                  <a:lnTo>
                    <a:pt x="411162" y="1738426"/>
                  </a:lnTo>
                  <a:lnTo>
                    <a:pt x="487273" y="1662315"/>
                  </a:lnTo>
                  <a:lnTo>
                    <a:pt x="516153" y="1633435"/>
                  </a:lnTo>
                  <a:lnTo>
                    <a:pt x="520941" y="1627365"/>
                  </a:lnTo>
                  <a:lnTo>
                    <a:pt x="524154" y="1620431"/>
                  </a:lnTo>
                  <a:lnTo>
                    <a:pt x="525665" y="1612950"/>
                  </a:lnTo>
                  <a:lnTo>
                    <a:pt x="525386" y="1605203"/>
                  </a:lnTo>
                  <a:lnTo>
                    <a:pt x="465480" y="1215872"/>
                  </a:lnTo>
                  <a:lnTo>
                    <a:pt x="464591" y="1210081"/>
                  </a:lnTo>
                  <a:lnTo>
                    <a:pt x="626046" y="1183170"/>
                  </a:lnTo>
                  <a:lnTo>
                    <a:pt x="663778" y="1191374"/>
                  </a:lnTo>
                  <a:lnTo>
                    <a:pt x="694588" y="1212557"/>
                  </a:lnTo>
                  <a:lnTo>
                    <a:pt x="715340" y="1243647"/>
                  </a:lnTo>
                  <a:lnTo>
                    <a:pt x="722947" y="1281595"/>
                  </a:lnTo>
                  <a:lnTo>
                    <a:pt x="722947" y="1151915"/>
                  </a:lnTo>
                  <a:lnTo>
                    <a:pt x="720674" y="1150150"/>
                  </a:lnTo>
                  <a:lnTo>
                    <a:pt x="707237" y="1139748"/>
                  </a:lnTo>
                  <a:lnTo>
                    <a:pt x="667994" y="1123162"/>
                  </a:lnTo>
                  <a:lnTo>
                    <a:pt x="624370" y="1117282"/>
                  </a:lnTo>
                  <a:lnTo>
                    <a:pt x="587146" y="1109992"/>
                  </a:lnTo>
                  <a:lnTo>
                    <a:pt x="556399" y="1090041"/>
                  </a:lnTo>
                  <a:lnTo>
                    <a:pt x="535012" y="1060348"/>
                  </a:lnTo>
                  <a:lnTo>
                    <a:pt x="525919" y="1023797"/>
                  </a:lnTo>
                  <a:lnTo>
                    <a:pt x="569810" y="1000607"/>
                  </a:lnTo>
                  <a:lnTo>
                    <a:pt x="609092" y="971626"/>
                  </a:lnTo>
                  <a:lnTo>
                    <a:pt x="643305" y="937488"/>
                  </a:lnTo>
                  <a:lnTo>
                    <a:pt x="672007" y="898867"/>
                  </a:lnTo>
                  <a:lnTo>
                    <a:pt x="694740" y="856399"/>
                  </a:lnTo>
                  <a:lnTo>
                    <a:pt x="711085" y="810729"/>
                  </a:lnTo>
                  <a:lnTo>
                    <a:pt x="720585" y="762508"/>
                  </a:lnTo>
                  <a:lnTo>
                    <a:pt x="722782" y="712406"/>
                  </a:lnTo>
                  <a:lnTo>
                    <a:pt x="722744" y="699198"/>
                  </a:lnTo>
                  <a:lnTo>
                    <a:pt x="722579" y="695604"/>
                  </a:lnTo>
                  <a:lnTo>
                    <a:pt x="722198" y="690346"/>
                  </a:lnTo>
                  <a:lnTo>
                    <a:pt x="722261" y="690156"/>
                  </a:lnTo>
                  <a:lnTo>
                    <a:pt x="721093" y="675665"/>
                  </a:lnTo>
                  <a:lnTo>
                    <a:pt x="719607" y="657225"/>
                  </a:lnTo>
                  <a:lnTo>
                    <a:pt x="718388" y="642150"/>
                  </a:lnTo>
                  <a:lnTo>
                    <a:pt x="707199" y="596684"/>
                  </a:lnTo>
                  <a:lnTo>
                    <a:pt x="689279" y="554266"/>
                  </a:lnTo>
                  <a:lnTo>
                    <a:pt x="665251" y="515505"/>
                  </a:lnTo>
                  <a:lnTo>
                    <a:pt x="656704" y="505536"/>
                  </a:lnTo>
                  <a:lnTo>
                    <a:pt x="656704" y="722947"/>
                  </a:lnTo>
                  <a:lnTo>
                    <a:pt x="652551" y="769747"/>
                  </a:lnTo>
                  <a:lnTo>
                    <a:pt x="640511" y="814158"/>
                  </a:lnTo>
                  <a:lnTo>
                    <a:pt x="621182" y="855294"/>
                  </a:lnTo>
                  <a:lnTo>
                    <a:pt x="595058" y="892429"/>
                  </a:lnTo>
                  <a:lnTo>
                    <a:pt x="562787" y="924560"/>
                  </a:lnTo>
                  <a:lnTo>
                    <a:pt x="524891" y="950874"/>
                  </a:lnTo>
                  <a:lnTo>
                    <a:pt x="481952" y="970521"/>
                  </a:lnTo>
                  <a:lnTo>
                    <a:pt x="472998" y="975372"/>
                  </a:lnTo>
                  <a:lnTo>
                    <a:pt x="466090" y="982548"/>
                  </a:lnTo>
                  <a:lnTo>
                    <a:pt x="461632" y="991450"/>
                  </a:lnTo>
                  <a:lnTo>
                    <a:pt x="460095" y="1001318"/>
                  </a:lnTo>
                  <a:lnTo>
                    <a:pt x="460057" y="1018705"/>
                  </a:lnTo>
                  <a:lnTo>
                    <a:pt x="463511" y="1052207"/>
                  </a:lnTo>
                  <a:lnTo>
                    <a:pt x="473405" y="1083360"/>
                  </a:lnTo>
                  <a:lnTo>
                    <a:pt x="489013" y="1111504"/>
                  </a:lnTo>
                  <a:lnTo>
                    <a:pt x="509612" y="1135951"/>
                  </a:lnTo>
                  <a:lnTo>
                    <a:pt x="457898" y="1144587"/>
                  </a:lnTo>
                  <a:lnTo>
                    <a:pt x="457898" y="1598739"/>
                  </a:lnTo>
                  <a:lnTo>
                    <a:pt x="394335" y="1662315"/>
                  </a:lnTo>
                  <a:lnTo>
                    <a:pt x="330746" y="1598739"/>
                  </a:lnTo>
                  <a:lnTo>
                    <a:pt x="389674" y="1215872"/>
                  </a:lnTo>
                  <a:lnTo>
                    <a:pt x="399008" y="1215872"/>
                  </a:lnTo>
                  <a:lnTo>
                    <a:pt x="457898" y="1598739"/>
                  </a:lnTo>
                  <a:lnTo>
                    <a:pt x="457898" y="1144587"/>
                  </a:lnTo>
                  <a:lnTo>
                    <a:pt x="424472" y="1150150"/>
                  </a:lnTo>
                  <a:lnTo>
                    <a:pt x="364172" y="1150150"/>
                  </a:lnTo>
                  <a:lnTo>
                    <a:pt x="279057" y="1135951"/>
                  </a:lnTo>
                  <a:lnTo>
                    <a:pt x="299669" y="1111504"/>
                  </a:lnTo>
                  <a:lnTo>
                    <a:pt x="315277" y="1083360"/>
                  </a:lnTo>
                  <a:lnTo>
                    <a:pt x="325158" y="1052207"/>
                  </a:lnTo>
                  <a:lnTo>
                    <a:pt x="328612" y="1018705"/>
                  </a:lnTo>
                  <a:lnTo>
                    <a:pt x="328587" y="1001318"/>
                  </a:lnTo>
                  <a:lnTo>
                    <a:pt x="264020" y="950950"/>
                  </a:lnTo>
                  <a:lnTo>
                    <a:pt x="226136" y="924636"/>
                  </a:lnTo>
                  <a:lnTo>
                    <a:pt x="193738" y="892454"/>
                  </a:lnTo>
                  <a:lnTo>
                    <a:pt x="167462" y="855345"/>
                  </a:lnTo>
                  <a:lnTo>
                    <a:pt x="147866" y="814070"/>
                  </a:lnTo>
                  <a:lnTo>
                    <a:pt x="135661" y="769658"/>
                  </a:lnTo>
                  <a:lnTo>
                    <a:pt x="131445" y="722947"/>
                  </a:lnTo>
                  <a:lnTo>
                    <a:pt x="131699" y="712406"/>
                  </a:lnTo>
                  <a:lnTo>
                    <a:pt x="131775" y="710476"/>
                  </a:lnTo>
                  <a:lnTo>
                    <a:pt x="132588" y="699198"/>
                  </a:lnTo>
                  <a:lnTo>
                    <a:pt x="133985" y="687438"/>
                  </a:lnTo>
                  <a:lnTo>
                    <a:pt x="135915" y="675665"/>
                  </a:lnTo>
                  <a:lnTo>
                    <a:pt x="172072" y="695604"/>
                  </a:lnTo>
                  <a:lnTo>
                    <a:pt x="211061" y="710476"/>
                  </a:lnTo>
                  <a:lnTo>
                    <a:pt x="252425" y="719747"/>
                  </a:lnTo>
                  <a:lnTo>
                    <a:pt x="295757" y="722947"/>
                  </a:lnTo>
                  <a:lnTo>
                    <a:pt x="656704" y="722947"/>
                  </a:lnTo>
                  <a:lnTo>
                    <a:pt x="656704" y="505536"/>
                  </a:lnTo>
                  <a:lnTo>
                    <a:pt x="654202" y="502615"/>
                  </a:lnTo>
                  <a:lnTo>
                    <a:pt x="654202" y="657225"/>
                  </a:lnTo>
                  <a:lnTo>
                    <a:pt x="295757" y="657225"/>
                  </a:lnTo>
                  <a:lnTo>
                    <a:pt x="247548" y="652145"/>
                  </a:lnTo>
                  <a:lnTo>
                    <a:pt x="202819" y="637616"/>
                  </a:lnTo>
                  <a:lnTo>
                    <a:pt x="162598" y="614680"/>
                  </a:lnTo>
                  <a:lnTo>
                    <a:pt x="127965" y="584403"/>
                  </a:lnTo>
                  <a:lnTo>
                    <a:pt x="99961" y="547839"/>
                  </a:lnTo>
                  <a:lnTo>
                    <a:pt x="79641" y="506031"/>
                  </a:lnTo>
                  <a:lnTo>
                    <a:pt x="68059" y="460057"/>
                  </a:lnTo>
                  <a:lnTo>
                    <a:pt x="427202" y="460057"/>
                  </a:lnTo>
                  <a:lnTo>
                    <a:pt x="475259" y="465137"/>
                  </a:lnTo>
                  <a:lnTo>
                    <a:pt x="519861" y="479666"/>
                  </a:lnTo>
                  <a:lnTo>
                    <a:pt x="559955" y="502602"/>
                  </a:lnTo>
                  <a:lnTo>
                    <a:pt x="594487" y="532879"/>
                  </a:lnTo>
                  <a:lnTo>
                    <a:pt x="622414" y="569455"/>
                  </a:lnTo>
                  <a:lnTo>
                    <a:pt x="642670" y="611251"/>
                  </a:lnTo>
                  <a:lnTo>
                    <a:pt x="654202" y="657225"/>
                  </a:lnTo>
                  <a:lnTo>
                    <a:pt x="654202" y="502615"/>
                  </a:lnTo>
                  <a:lnTo>
                    <a:pt x="611352" y="460057"/>
                  </a:lnTo>
                  <a:lnTo>
                    <a:pt x="562686" y="427367"/>
                  </a:lnTo>
                  <a:lnTo>
                    <a:pt x="520357" y="409409"/>
                  </a:lnTo>
                  <a:lnTo>
                    <a:pt x="474992" y="398183"/>
                  </a:lnTo>
                  <a:lnTo>
                    <a:pt x="427202" y="394309"/>
                  </a:lnTo>
                  <a:lnTo>
                    <a:pt x="32867" y="394309"/>
                  </a:lnTo>
                  <a:lnTo>
                    <a:pt x="20078" y="396887"/>
                  </a:lnTo>
                  <a:lnTo>
                    <a:pt x="9626" y="403936"/>
                  </a:lnTo>
                  <a:lnTo>
                    <a:pt x="2590" y="414375"/>
                  </a:lnTo>
                  <a:lnTo>
                    <a:pt x="0" y="427164"/>
                  </a:lnTo>
                  <a:lnTo>
                    <a:pt x="5549" y="484124"/>
                  </a:lnTo>
                  <a:lnTo>
                    <a:pt x="21463" y="537387"/>
                  </a:lnTo>
                  <a:lnTo>
                    <a:pt x="46659" y="585952"/>
                  </a:lnTo>
                  <a:lnTo>
                    <a:pt x="80022" y="628802"/>
                  </a:lnTo>
                  <a:lnTo>
                    <a:pt x="73850" y="652081"/>
                  </a:lnTo>
                  <a:lnTo>
                    <a:pt x="69380" y="675563"/>
                  </a:lnTo>
                  <a:lnTo>
                    <a:pt x="66649" y="699198"/>
                  </a:lnTo>
                  <a:lnTo>
                    <a:pt x="65722" y="722947"/>
                  </a:lnTo>
                  <a:lnTo>
                    <a:pt x="69316" y="771309"/>
                  </a:lnTo>
                  <a:lnTo>
                    <a:pt x="79806" y="817841"/>
                  </a:lnTo>
                  <a:lnTo>
                    <a:pt x="96761" y="861923"/>
                  </a:lnTo>
                  <a:lnTo>
                    <a:pt x="119710" y="902944"/>
                  </a:lnTo>
                  <a:lnTo>
                    <a:pt x="148234" y="940269"/>
                  </a:lnTo>
                  <a:lnTo>
                    <a:pt x="181876" y="973264"/>
                  </a:lnTo>
                  <a:lnTo>
                    <a:pt x="220192" y="1001318"/>
                  </a:lnTo>
                  <a:lnTo>
                    <a:pt x="262763" y="1023797"/>
                  </a:lnTo>
                  <a:lnTo>
                    <a:pt x="253657" y="1060335"/>
                  </a:lnTo>
                  <a:lnTo>
                    <a:pt x="232283" y="1090028"/>
                  </a:lnTo>
                  <a:lnTo>
                    <a:pt x="201523" y="1109992"/>
                  </a:lnTo>
                  <a:lnTo>
                    <a:pt x="164312" y="1117282"/>
                  </a:lnTo>
                  <a:lnTo>
                    <a:pt x="120675" y="1123162"/>
                  </a:lnTo>
                  <a:lnTo>
                    <a:pt x="81445" y="1139748"/>
                  </a:lnTo>
                  <a:lnTo>
                    <a:pt x="48183" y="1165466"/>
                  </a:lnTo>
                  <a:lnTo>
                    <a:pt x="22466" y="1198727"/>
                  </a:lnTo>
                  <a:lnTo>
                    <a:pt x="5880" y="1237957"/>
                  </a:lnTo>
                  <a:lnTo>
                    <a:pt x="0" y="1281595"/>
                  </a:lnTo>
                  <a:lnTo>
                    <a:pt x="0" y="1938820"/>
                  </a:lnTo>
                  <a:lnTo>
                    <a:pt x="2590" y="1951596"/>
                  </a:lnTo>
                  <a:lnTo>
                    <a:pt x="9626" y="1962048"/>
                  </a:lnTo>
                  <a:lnTo>
                    <a:pt x="20078" y="1969096"/>
                  </a:lnTo>
                  <a:lnTo>
                    <a:pt x="32867" y="1971675"/>
                  </a:lnTo>
                  <a:lnTo>
                    <a:pt x="755815" y="1971675"/>
                  </a:lnTo>
                  <a:lnTo>
                    <a:pt x="768604" y="1969096"/>
                  </a:lnTo>
                  <a:lnTo>
                    <a:pt x="779043" y="1962048"/>
                  </a:lnTo>
                  <a:lnTo>
                    <a:pt x="786091" y="1951596"/>
                  </a:lnTo>
                  <a:lnTo>
                    <a:pt x="788670" y="1938820"/>
                  </a:lnTo>
                  <a:lnTo>
                    <a:pt x="788670" y="1905952"/>
                  </a:lnTo>
                  <a:lnTo>
                    <a:pt x="788670" y="1840230"/>
                  </a:lnTo>
                  <a:lnTo>
                    <a:pt x="788670" y="1774507"/>
                  </a:lnTo>
                  <a:lnTo>
                    <a:pt x="788670" y="1281595"/>
                  </a:lnTo>
                  <a:close/>
                </a:path>
                <a:path w="1971675" h="1971675">
                  <a:moveTo>
                    <a:pt x="1314450" y="131445"/>
                  </a:moveTo>
                  <a:lnTo>
                    <a:pt x="1248727" y="131445"/>
                  </a:lnTo>
                  <a:lnTo>
                    <a:pt x="1248727" y="197167"/>
                  </a:lnTo>
                  <a:lnTo>
                    <a:pt x="1314450" y="197167"/>
                  </a:lnTo>
                  <a:lnTo>
                    <a:pt x="1314450" y="131445"/>
                  </a:lnTo>
                  <a:close/>
                </a:path>
                <a:path w="1971675" h="1971675">
                  <a:moveTo>
                    <a:pt x="1971675" y="394335"/>
                  </a:moveTo>
                  <a:lnTo>
                    <a:pt x="1961337" y="343217"/>
                  </a:lnTo>
                  <a:lnTo>
                    <a:pt x="1951482" y="328612"/>
                  </a:lnTo>
                  <a:lnTo>
                    <a:pt x="1933143" y="301434"/>
                  </a:lnTo>
                  <a:lnTo>
                    <a:pt x="1891360" y="273240"/>
                  </a:lnTo>
                  <a:lnTo>
                    <a:pt x="1840230" y="262890"/>
                  </a:lnTo>
                  <a:lnTo>
                    <a:pt x="1693506" y="262890"/>
                  </a:lnTo>
                  <a:lnTo>
                    <a:pt x="1680235" y="242976"/>
                  </a:lnTo>
                  <a:lnTo>
                    <a:pt x="1680235" y="361480"/>
                  </a:lnTo>
                  <a:lnTo>
                    <a:pt x="882954" y="361480"/>
                  </a:lnTo>
                  <a:lnTo>
                    <a:pt x="904862" y="328612"/>
                  </a:lnTo>
                  <a:lnTo>
                    <a:pt x="960996" y="244386"/>
                  </a:lnTo>
                  <a:lnTo>
                    <a:pt x="966190" y="238353"/>
                  </a:lnTo>
                  <a:lnTo>
                    <a:pt x="972591" y="233832"/>
                  </a:lnTo>
                  <a:lnTo>
                    <a:pt x="979906" y="231013"/>
                  </a:lnTo>
                  <a:lnTo>
                    <a:pt x="987818" y="230035"/>
                  </a:lnTo>
                  <a:lnTo>
                    <a:pt x="1061681" y="230035"/>
                  </a:lnTo>
                  <a:lnTo>
                    <a:pt x="1092720" y="224840"/>
                  </a:lnTo>
                  <a:lnTo>
                    <a:pt x="1120013" y="210197"/>
                  </a:lnTo>
                  <a:lnTo>
                    <a:pt x="1141742" y="187490"/>
                  </a:lnTo>
                  <a:lnTo>
                    <a:pt x="1156093" y="158102"/>
                  </a:lnTo>
                  <a:lnTo>
                    <a:pt x="1174800" y="120345"/>
                  </a:lnTo>
                  <a:lnTo>
                    <a:pt x="1203566" y="91186"/>
                  </a:lnTo>
                  <a:lnTo>
                    <a:pt x="1239964" y="72390"/>
                  </a:lnTo>
                  <a:lnTo>
                    <a:pt x="1281595" y="65722"/>
                  </a:lnTo>
                  <a:lnTo>
                    <a:pt x="1323213" y="72390"/>
                  </a:lnTo>
                  <a:lnTo>
                    <a:pt x="1359623" y="91173"/>
                  </a:lnTo>
                  <a:lnTo>
                    <a:pt x="1388402" y="120332"/>
                  </a:lnTo>
                  <a:lnTo>
                    <a:pt x="1407121" y="158064"/>
                  </a:lnTo>
                  <a:lnTo>
                    <a:pt x="1421472" y="187464"/>
                  </a:lnTo>
                  <a:lnTo>
                    <a:pt x="1443202" y="210185"/>
                  </a:lnTo>
                  <a:lnTo>
                    <a:pt x="1470494" y="224840"/>
                  </a:lnTo>
                  <a:lnTo>
                    <a:pt x="1501533" y="230035"/>
                  </a:lnTo>
                  <a:lnTo>
                    <a:pt x="1575409" y="230035"/>
                  </a:lnTo>
                  <a:lnTo>
                    <a:pt x="1583296" y="231013"/>
                  </a:lnTo>
                  <a:lnTo>
                    <a:pt x="1590598" y="233832"/>
                  </a:lnTo>
                  <a:lnTo>
                    <a:pt x="1596999" y="238353"/>
                  </a:lnTo>
                  <a:lnTo>
                    <a:pt x="1602181" y="244386"/>
                  </a:lnTo>
                  <a:lnTo>
                    <a:pt x="1680235" y="361480"/>
                  </a:lnTo>
                  <a:lnTo>
                    <a:pt x="1680235" y="242976"/>
                  </a:lnTo>
                  <a:lnTo>
                    <a:pt x="1656867" y="207911"/>
                  </a:lnTo>
                  <a:lnTo>
                    <a:pt x="1621599" y="175869"/>
                  </a:lnTo>
                  <a:lnTo>
                    <a:pt x="1575371" y="164312"/>
                  </a:lnTo>
                  <a:lnTo>
                    <a:pt x="1501495" y="164312"/>
                  </a:lnTo>
                  <a:lnTo>
                    <a:pt x="1491183" y="162483"/>
                  </a:lnTo>
                  <a:lnTo>
                    <a:pt x="1482128" y="157289"/>
                  </a:lnTo>
                  <a:lnTo>
                    <a:pt x="1474863" y="149174"/>
                  </a:lnTo>
                  <a:lnTo>
                    <a:pt x="1469885" y="138544"/>
                  </a:lnTo>
                  <a:lnTo>
                    <a:pt x="1448739" y="92316"/>
                  </a:lnTo>
                  <a:lnTo>
                    <a:pt x="1427060" y="65722"/>
                  </a:lnTo>
                  <a:lnTo>
                    <a:pt x="1417472" y="53975"/>
                  </a:lnTo>
                  <a:lnTo>
                    <a:pt x="1377962" y="24904"/>
                  </a:lnTo>
                  <a:lnTo>
                    <a:pt x="1332052" y="6451"/>
                  </a:lnTo>
                  <a:lnTo>
                    <a:pt x="1281595" y="0"/>
                  </a:lnTo>
                  <a:lnTo>
                    <a:pt x="1231138" y="6451"/>
                  </a:lnTo>
                  <a:lnTo>
                    <a:pt x="1185227" y="24904"/>
                  </a:lnTo>
                  <a:lnTo>
                    <a:pt x="1145705" y="53975"/>
                  </a:lnTo>
                  <a:lnTo>
                    <a:pt x="1114450" y="92316"/>
                  </a:lnTo>
                  <a:lnTo>
                    <a:pt x="1093292" y="138544"/>
                  </a:lnTo>
                  <a:lnTo>
                    <a:pt x="1088326" y="149174"/>
                  </a:lnTo>
                  <a:lnTo>
                    <a:pt x="1081036" y="157289"/>
                  </a:lnTo>
                  <a:lnTo>
                    <a:pt x="1071968" y="162483"/>
                  </a:lnTo>
                  <a:lnTo>
                    <a:pt x="1061656" y="164312"/>
                  </a:lnTo>
                  <a:lnTo>
                    <a:pt x="987818" y="164312"/>
                  </a:lnTo>
                  <a:lnTo>
                    <a:pt x="963790" y="167284"/>
                  </a:lnTo>
                  <a:lnTo>
                    <a:pt x="941603" y="175869"/>
                  </a:lnTo>
                  <a:lnTo>
                    <a:pt x="922147" y="189585"/>
                  </a:lnTo>
                  <a:lnTo>
                    <a:pt x="906348" y="207911"/>
                  </a:lnTo>
                  <a:lnTo>
                    <a:pt x="869670" y="262890"/>
                  </a:lnTo>
                  <a:lnTo>
                    <a:pt x="722947" y="262890"/>
                  </a:lnTo>
                  <a:lnTo>
                    <a:pt x="671830" y="273240"/>
                  </a:lnTo>
                  <a:lnTo>
                    <a:pt x="630047" y="301434"/>
                  </a:lnTo>
                  <a:lnTo>
                    <a:pt x="601853" y="343217"/>
                  </a:lnTo>
                  <a:lnTo>
                    <a:pt x="591502" y="394335"/>
                  </a:lnTo>
                  <a:lnTo>
                    <a:pt x="657225" y="394335"/>
                  </a:lnTo>
                  <a:lnTo>
                    <a:pt x="662406" y="368782"/>
                  </a:lnTo>
                  <a:lnTo>
                    <a:pt x="676503" y="347878"/>
                  </a:lnTo>
                  <a:lnTo>
                    <a:pt x="697395" y="333781"/>
                  </a:lnTo>
                  <a:lnTo>
                    <a:pt x="722947" y="328612"/>
                  </a:lnTo>
                  <a:lnTo>
                    <a:pt x="826503" y="328612"/>
                  </a:lnTo>
                  <a:lnTo>
                    <a:pt x="819924" y="344030"/>
                  </a:lnTo>
                  <a:lnTo>
                    <a:pt x="817397" y="360311"/>
                  </a:lnTo>
                  <a:lnTo>
                    <a:pt x="835456" y="406933"/>
                  </a:lnTo>
                  <a:lnTo>
                    <a:pt x="882954" y="427202"/>
                  </a:lnTo>
                  <a:lnTo>
                    <a:pt x="1680260" y="427202"/>
                  </a:lnTo>
                  <a:lnTo>
                    <a:pt x="1727746" y="406933"/>
                  </a:lnTo>
                  <a:lnTo>
                    <a:pt x="1745691" y="361480"/>
                  </a:lnTo>
                  <a:lnTo>
                    <a:pt x="1745805" y="360311"/>
                  </a:lnTo>
                  <a:lnTo>
                    <a:pt x="1743290" y="344043"/>
                  </a:lnTo>
                  <a:lnTo>
                    <a:pt x="1736725" y="328612"/>
                  </a:lnTo>
                  <a:lnTo>
                    <a:pt x="1840230" y="328612"/>
                  </a:lnTo>
                  <a:lnTo>
                    <a:pt x="1865795" y="333781"/>
                  </a:lnTo>
                  <a:lnTo>
                    <a:pt x="1886686" y="347878"/>
                  </a:lnTo>
                  <a:lnTo>
                    <a:pt x="1900783" y="368782"/>
                  </a:lnTo>
                  <a:lnTo>
                    <a:pt x="1905952" y="394335"/>
                  </a:lnTo>
                  <a:lnTo>
                    <a:pt x="1905952" y="1840230"/>
                  </a:lnTo>
                  <a:lnTo>
                    <a:pt x="1900783" y="1865795"/>
                  </a:lnTo>
                  <a:lnTo>
                    <a:pt x="1886686" y="1886686"/>
                  </a:lnTo>
                  <a:lnTo>
                    <a:pt x="1865795" y="1900783"/>
                  </a:lnTo>
                  <a:lnTo>
                    <a:pt x="1840230" y="1905952"/>
                  </a:lnTo>
                  <a:lnTo>
                    <a:pt x="854392" y="1905952"/>
                  </a:lnTo>
                  <a:lnTo>
                    <a:pt x="854392" y="1971675"/>
                  </a:lnTo>
                  <a:lnTo>
                    <a:pt x="1840230" y="1971675"/>
                  </a:lnTo>
                  <a:lnTo>
                    <a:pt x="1891360" y="1961337"/>
                  </a:lnTo>
                  <a:lnTo>
                    <a:pt x="1933143" y="1933143"/>
                  </a:lnTo>
                  <a:lnTo>
                    <a:pt x="1961337" y="1891347"/>
                  </a:lnTo>
                  <a:lnTo>
                    <a:pt x="1971675" y="1840230"/>
                  </a:lnTo>
                  <a:lnTo>
                    <a:pt x="1971675" y="39433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23440" y="971845"/>
              <a:ext cx="243666" cy="243633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84946" y="1629070"/>
              <a:ext cx="243633" cy="243633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752360" y="633615"/>
              <a:ext cx="1314450" cy="1413510"/>
            </a:xfrm>
            <a:custGeom>
              <a:avLst/>
              <a:gdLst/>
              <a:ahLst/>
              <a:cxnLst/>
              <a:rect l="l" t="t" r="r" b="b"/>
              <a:pathLst>
                <a:path w="1314450" h="1413510">
                  <a:moveTo>
                    <a:pt x="98590" y="920115"/>
                  </a:moveTo>
                  <a:lnTo>
                    <a:pt x="0" y="920115"/>
                  </a:lnTo>
                  <a:lnTo>
                    <a:pt x="0" y="985837"/>
                  </a:lnTo>
                  <a:lnTo>
                    <a:pt x="98590" y="985837"/>
                  </a:lnTo>
                  <a:lnTo>
                    <a:pt x="98590" y="920115"/>
                  </a:lnTo>
                  <a:close/>
                </a:path>
                <a:path w="1314450" h="1413510">
                  <a:moveTo>
                    <a:pt x="1140523" y="633984"/>
                  </a:moveTo>
                  <a:lnTo>
                    <a:pt x="1009078" y="502539"/>
                  </a:lnTo>
                  <a:lnTo>
                    <a:pt x="998194" y="495312"/>
                  </a:lnTo>
                  <a:lnTo>
                    <a:pt x="985837" y="492899"/>
                  </a:lnTo>
                  <a:lnTo>
                    <a:pt x="973480" y="495312"/>
                  </a:lnTo>
                  <a:lnTo>
                    <a:pt x="962609" y="502539"/>
                  </a:lnTo>
                  <a:lnTo>
                    <a:pt x="831164" y="633984"/>
                  </a:lnTo>
                  <a:lnTo>
                    <a:pt x="877633" y="680453"/>
                  </a:lnTo>
                  <a:lnTo>
                    <a:pt x="952982" y="605104"/>
                  </a:lnTo>
                  <a:lnTo>
                    <a:pt x="952982" y="673646"/>
                  </a:lnTo>
                  <a:lnTo>
                    <a:pt x="945426" y="720331"/>
                  </a:lnTo>
                  <a:lnTo>
                    <a:pt x="924407" y="760920"/>
                  </a:lnTo>
                  <a:lnTo>
                    <a:pt x="892378" y="792949"/>
                  </a:lnTo>
                  <a:lnTo>
                    <a:pt x="851789" y="813968"/>
                  </a:lnTo>
                  <a:lnTo>
                    <a:pt x="805103" y="821524"/>
                  </a:lnTo>
                  <a:lnTo>
                    <a:pt x="756183" y="827176"/>
                  </a:lnTo>
                  <a:lnTo>
                    <a:pt x="711250" y="843267"/>
                  </a:lnTo>
                  <a:lnTo>
                    <a:pt x="671588" y="868514"/>
                  </a:lnTo>
                  <a:lnTo>
                    <a:pt x="638492" y="901611"/>
                  </a:lnTo>
                  <a:lnTo>
                    <a:pt x="613244" y="941273"/>
                  </a:lnTo>
                  <a:lnTo>
                    <a:pt x="597154" y="986205"/>
                  </a:lnTo>
                  <a:lnTo>
                    <a:pt x="591502" y="1035126"/>
                  </a:lnTo>
                  <a:lnTo>
                    <a:pt x="591502" y="1067981"/>
                  </a:lnTo>
                  <a:lnTo>
                    <a:pt x="583958" y="1114666"/>
                  </a:lnTo>
                  <a:lnTo>
                    <a:pt x="562940" y="1155255"/>
                  </a:lnTo>
                  <a:lnTo>
                    <a:pt x="530898" y="1187284"/>
                  </a:lnTo>
                  <a:lnTo>
                    <a:pt x="490321" y="1208303"/>
                  </a:lnTo>
                  <a:lnTo>
                    <a:pt x="443636" y="1215859"/>
                  </a:lnTo>
                  <a:lnTo>
                    <a:pt x="361480" y="1215859"/>
                  </a:lnTo>
                  <a:lnTo>
                    <a:pt x="361480" y="1281582"/>
                  </a:lnTo>
                  <a:lnTo>
                    <a:pt x="443636" y="1281582"/>
                  </a:lnTo>
                  <a:lnTo>
                    <a:pt x="492544" y="1275930"/>
                  </a:lnTo>
                  <a:lnTo>
                    <a:pt x="537476" y="1259840"/>
                  </a:lnTo>
                  <a:lnTo>
                    <a:pt x="577138" y="1234592"/>
                  </a:lnTo>
                  <a:lnTo>
                    <a:pt x="610247" y="1201496"/>
                  </a:lnTo>
                  <a:lnTo>
                    <a:pt x="635482" y="1161834"/>
                  </a:lnTo>
                  <a:lnTo>
                    <a:pt x="651573" y="1116901"/>
                  </a:lnTo>
                  <a:lnTo>
                    <a:pt x="657225" y="1067981"/>
                  </a:lnTo>
                  <a:lnTo>
                    <a:pt x="657225" y="1035126"/>
                  </a:lnTo>
                  <a:lnTo>
                    <a:pt x="664781" y="988441"/>
                  </a:lnTo>
                  <a:lnTo>
                    <a:pt x="685800" y="947851"/>
                  </a:lnTo>
                  <a:lnTo>
                    <a:pt x="717829" y="915822"/>
                  </a:lnTo>
                  <a:lnTo>
                    <a:pt x="758418" y="894803"/>
                  </a:lnTo>
                  <a:lnTo>
                    <a:pt x="805103" y="887247"/>
                  </a:lnTo>
                  <a:lnTo>
                    <a:pt x="854024" y="881595"/>
                  </a:lnTo>
                  <a:lnTo>
                    <a:pt x="898956" y="865505"/>
                  </a:lnTo>
                  <a:lnTo>
                    <a:pt x="938618" y="840257"/>
                  </a:lnTo>
                  <a:lnTo>
                    <a:pt x="971715" y="807161"/>
                  </a:lnTo>
                  <a:lnTo>
                    <a:pt x="996962" y="767499"/>
                  </a:lnTo>
                  <a:lnTo>
                    <a:pt x="1013053" y="722566"/>
                  </a:lnTo>
                  <a:lnTo>
                    <a:pt x="1018705" y="673646"/>
                  </a:lnTo>
                  <a:lnTo>
                    <a:pt x="1018705" y="605104"/>
                  </a:lnTo>
                  <a:lnTo>
                    <a:pt x="1094054" y="680453"/>
                  </a:lnTo>
                  <a:lnTo>
                    <a:pt x="1140523" y="633984"/>
                  </a:lnTo>
                  <a:close/>
                </a:path>
                <a:path w="1314450" h="1413510">
                  <a:moveTo>
                    <a:pt x="1206246" y="121805"/>
                  </a:moveTo>
                  <a:lnTo>
                    <a:pt x="1201470" y="117043"/>
                  </a:lnTo>
                  <a:lnTo>
                    <a:pt x="1159776" y="75349"/>
                  </a:lnTo>
                  <a:lnTo>
                    <a:pt x="1118069" y="117043"/>
                  </a:lnTo>
                  <a:lnTo>
                    <a:pt x="1117282" y="116459"/>
                  </a:lnTo>
                  <a:lnTo>
                    <a:pt x="1117282" y="262890"/>
                  </a:lnTo>
                  <a:lnTo>
                    <a:pt x="1106944" y="314007"/>
                  </a:lnTo>
                  <a:lnTo>
                    <a:pt x="1078750" y="355790"/>
                  </a:lnTo>
                  <a:lnTo>
                    <a:pt x="1036967" y="383984"/>
                  </a:lnTo>
                  <a:lnTo>
                    <a:pt x="985837" y="394335"/>
                  </a:lnTo>
                  <a:lnTo>
                    <a:pt x="934720" y="383984"/>
                  </a:lnTo>
                  <a:lnTo>
                    <a:pt x="892937" y="355790"/>
                  </a:lnTo>
                  <a:lnTo>
                    <a:pt x="864743" y="314007"/>
                  </a:lnTo>
                  <a:lnTo>
                    <a:pt x="854392" y="262890"/>
                  </a:lnTo>
                  <a:lnTo>
                    <a:pt x="864743" y="211759"/>
                  </a:lnTo>
                  <a:lnTo>
                    <a:pt x="892937" y="169976"/>
                  </a:lnTo>
                  <a:lnTo>
                    <a:pt x="934720" y="141782"/>
                  </a:lnTo>
                  <a:lnTo>
                    <a:pt x="985837" y="131445"/>
                  </a:lnTo>
                  <a:lnTo>
                    <a:pt x="1009777" y="133705"/>
                  </a:lnTo>
                  <a:lnTo>
                    <a:pt x="1052817" y="150380"/>
                  </a:lnTo>
                  <a:lnTo>
                    <a:pt x="985837" y="249275"/>
                  </a:lnTo>
                  <a:lnTo>
                    <a:pt x="943356" y="206794"/>
                  </a:lnTo>
                  <a:lnTo>
                    <a:pt x="896886" y="253263"/>
                  </a:lnTo>
                  <a:lnTo>
                    <a:pt x="969010" y="325386"/>
                  </a:lnTo>
                  <a:lnTo>
                    <a:pt x="977430" y="328612"/>
                  </a:lnTo>
                  <a:lnTo>
                    <a:pt x="994257" y="328612"/>
                  </a:lnTo>
                  <a:lnTo>
                    <a:pt x="1002665" y="325386"/>
                  </a:lnTo>
                  <a:lnTo>
                    <a:pt x="1078776" y="249275"/>
                  </a:lnTo>
                  <a:lnTo>
                    <a:pt x="1109167" y="218884"/>
                  </a:lnTo>
                  <a:lnTo>
                    <a:pt x="1112520" y="229412"/>
                  </a:lnTo>
                  <a:lnTo>
                    <a:pt x="1115072" y="240258"/>
                  </a:lnTo>
                  <a:lnTo>
                    <a:pt x="1116711" y="251409"/>
                  </a:lnTo>
                  <a:lnTo>
                    <a:pt x="1117282" y="262890"/>
                  </a:lnTo>
                  <a:lnTo>
                    <a:pt x="1117282" y="116459"/>
                  </a:lnTo>
                  <a:lnTo>
                    <a:pt x="1089787" y="95618"/>
                  </a:lnTo>
                  <a:lnTo>
                    <a:pt x="1057910" y="79463"/>
                  </a:lnTo>
                  <a:lnTo>
                    <a:pt x="1023048" y="69265"/>
                  </a:lnTo>
                  <a:lnTo>
                    <a:pt x="985837" y="65722"/>
                  </a:lnTo>
                  <a:lnTo>
                    <a:pt x="940676" y="70929"/>
                  </a:lnTo>
                  <a:lnTo>
                    <a:pt x="899198" y="85788"/>
                  </a:lnTo>
                  <a:lnTo>
                    <a:pt x="862584" y="109080"/>
                  </a:lnTo>
                  <a:lnTo>
                    <a:pt x="832040" y="139636"/>
                  </a:lnTo>
                  <a:lnTo>
                    <a:pt x="808736" y="176237"/>
                  </a:lnTo>
                  <a:lnTo>
                    <a:pt x="793889" y="217728"/>
                  </a:lnTo>
                  <a:lnTo>
                    <a:pt x="788670" y="262890"/>
                  </a:lnTo>
                  <a:lnTo>
                    <a:pt x="793889" y="308051"/>
                  </a:lnTo>
                  <a:lnTo>
                    <a:pt x="808736" y="349529"/>
                  </a:lnTo>
                  <a:lnTo>
                    <a:pt x="832040" y="386143"/>
                  </a:lnTo>
                  <a:lnTo>
                    <a:pt x="862584" y="416687"/>
                  </a:lnTo>
                  <a:lnTo>
                    <a:pt x="899198" y="439991"/>
                  </a:lnTo>
                  <a:lnTo>
                    <a:pt x="940676" y="454837"/>
                  </a:lnTo>
                  <a:lnTo>
                    <a:pt x="985837" y="460057"/>
                  </a:lnTo>
                  <a:lnTo>
                    <a:pt x="1030998" y="454837"/>
                  </a:lnTo>
                  <a:lnTo>
                    <a:pt x="1072476" y="439991"/>
                  </a:lnTo>
                  <a:lnTo>
                    <a:pt x="1109091" y="416687"/>
                  </a:lnTo>
                  <a:lnTo>
                    <a:pt x="1139647" y="386143"/>
                  </a:lnTo>
                  <a:lnTo>
                    <a:pt x="1162939" y="349529"/>
                  </a:lnTo>
                  <a:lnTo>
                    <a:pt x="1177798" y="308051"/>
                  </a:lnTo>
                  <a:lnTo>
                    <a:pt x="1183005" y="262890"/>
                  </a:lnTo>
                  <a:lnTo>
                    <a:pt x="1181417" y="237782"/>
                  </a:lnTo>
                  <a:lnTo>
                    <a:pt x="1177798" y="218884"/>
                  </a:lnTo>
                  <a:lnTo>
                    <a:pt x="1176782" y="213626"/>
                  </a:lnTo>
                  <a:lnTo>
                    <a:pt x="1169301" y="190601"/>
                  </a:lnTo>
                  <a:lnTo>
                    <a:pt x="1159154" y="168897"/>
                  </a:lnTo>
                  <a:lnTo>
                    <a:pt x="1196619" y="131445"/>
                  </a:lnTo>
                  <a:lnTo>
                    <a:pt x="1206246" y="121805"/>
                  </a:lnTo>
                  <a:close/>
                </a:path>
                <a:path w="1314450" h="1413510">
                  <a:moveTo>
                    <a:pt x="1314450" y="0"/>
                  </a:moveTo>
                  <a:lnTo>
                    <a:pt x="1248727" y="0"/>
                  </a:lnTo>
                  <a:lnTo>
                    <a:pt x="1248727" y="1347304"/>
                  </a:lnTo>
                  <a:lnTo>
                    <a:pt x="328612" y="1347304"/>
                  </a:lnTo>
                  <a:lnTo>
                    <a:pt x="328612" y="1413027"/>
                  </a:lnTo>
                  <a:lnTo>
                    <a:pt x="1281595" y="1413027"/>
                  </a:lnTo>
                  <a:lnTo>
                    <a:pt x="1294384" y="1410449"/>
                  </a:lnTo>
                  <a:lnTo>
                    <a:pt x="1304823" y="1403400"/>
                  </a:lnTo>
                  <a:lnTo>
                    <a:pt x="1311871" y="1392948"/>
                  </a:lnTo>
                  <a:lnTo>
                    <a:pt x="1314450" y="1380172"/>
                  </a:lnTo>
                  <a:lnTo>
                    <a:pt x="131445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406687" y="1172298"/>
            <a:ext cx="4525645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b="1" spc="-50" dirty="0">
                <a:latin typeface="Tahoma"/>
                <a:cs typeface="Tahoma"/>
              </a:rPr>
              <a:t>APPROACH:</a:t>
            </a:r>
            <a:endParaRPr sz="6000">
              <a:latin typeface="Tahoma"/>
              <a:cs typeface="Tahoma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88540" y="3916075"/>
            <a:ext cx="152400" cy="152399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88540" y="5116225"/>
            <a:ext cx="152400" cy="152399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88540" y="5716300"/>
            <a:ext cx="152400" cy="152399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947911" y="3618254"/>
            <a:ext cx="16842740" cy="36258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9525" algn="just">
              <a:lnSpc>
                <a:spcPct val="115799"/>
              </a:lnSpc>
              <a:spcBef>
                <a:spcPts val="100"/>
              </a:spcBef>
            </a:pPr>
            <a:r>
              <a:rPr sz="3400" spc="-65" dirty="0">
                <a:latin typeface="Verdana"/>
                <a:cs typeface="Verdana"/>
              </a:rPr>
              <a:t>Firstly,</a:t>
            </a:r>
            <a:r>
              <a:rPr sz="3400" spc="-340" dirty="0">
                <a:latin typeface="Verdana"/>
                <a:cs typeface="Verdana"/>
              </a:rPr>
              <a:t> </a:t>
            </a:r>
            <a:r>
              <a:rPr sz="3400" spc="-105" dirty="0">
                <a:latin typeface="Verdana"/>
                <a:cs typeface="Verdana"/>
              </a:rPr>
              <a:t>go</a:t>
            </a:r>
            <a:r>
              <a:rPr sz="3400" spc="-340" dirty="0">
                <a:latin typeface="Verdana"/>
                <a:cs typeface="Verdana"/>
              </a:rPr>
              <a:t> </a:t>
            </a:r>
            <a:r>
              <a:rPr sz="3400" spc="-55" dirty="0">
                <a:latin typeface="Verdana"/>
                <a:cs typeface="Verdana"/>
              </a:rPr>
              <a:t>through</a:t>
            </a:r>
            <a:r>
              <a:rPr sz="3400" spc="-340" dirty="0">
                <a:latin typeface="Verdana"/>
                <a:cs typeface="Verdana"/>
              </a:rPr>
              <a:t> </a:t>
            </a:r>
            <a:r>
              <a:rPr sz="3400" spc="-25" dirty="0">
                <a:latin typeface="Verdana"/>
                <a:cs typeface="Verdana"/>
              </a:rPr>
              <a:t>the</a:t>
            </a:r>
            <a:r>
              <a:rPr sz="3400" spc="-340" dirty="0">
                <a:latin typeface="Verdana"/>
                <a:cs typeface="Verdana"/>
              </a:rPr>
              <a:t> </a:t>
            </a:r>
            <a:r>
              <a:rPr sz="3400" spc="-45" dirty="0">
                <a:latin typeface="Verdana"/>
                <a:cs typeface="Verdana"/>
              </a:rPr>
              <a:t>dataset</a:t>
            </a:r>
            <a:r>
              <a:rPr sz="3400" spc="-340" dirty="0">
                <a:latin typeface="Verdana"/>
                <a:cs typeface="Verdana"/>
              </a:rPr>
              <a:t> </a:t>
            </a:r>
            <a:r>
              <a:rPr sz="3400" spc="40" dirty="0">
                <a:latin typeface="Verdana"/>
                <a:cs typeface="Verdana"/>
              </a:rPr>
              <a:t>to</a:t>
            </a:r>
            <a:r>
              <a:rPr sz="3400" spc="-335" dirty="0">
                <a:latin typeface="Verdana"/>
                <a:cs typeface="Verdana"/>
              </a:rPr>
              <a:t> </a:t>
            </a:r>
            <a:r>
              <a:rPr sz="3400" spc="-114" dirty="0">
                <a:latin typeface="Verdana"/>
                <a:cs typeface="Verdana"/>
              </a:rPr>
              <a:t>know</a:t>
            </a:r>
            <a:r>
              <a:rPr sz="3400" spc="-340" dirty="0">
                <a:latin typeface="Verdana"/>
                <a:cs typeface="Verdana"/>
              </a:rPr>
              <a:t> </a:t>
            </a:r>
            <a:r>
              <a:rPr sz="3400" spc="-70" dirty="0">
                <a:latin typeface="Verdana"/>
                <a:cs typeface="Verdana"/>
              </a:rPr>
              <a:t>more</a:t>
            </a:r>
            <a:r>
              <a:rPr sz="3400" spc="-340" dirty="0">
                <a:latin typeface="Verdana"/>
                <a:cs typeface="Verdana"/>
              </a:rPr>
              <a:t> </a:t>
            </a:r>
            <a:r>
              <a:rPr sz="3400" spc="-20" dirty="0">
                <a:latin typeface="Verdana"/>
                <a:cs typeface="Verdana"/>
              </a:rPr>
              <a:t>about</a:t>
            </a:r>
            <a:r>
              <a:rPr sz="3400" spc="-340" dirty="0">
                <a:latin typeface="Verdana"/>
                <a:cs typeface="Verdana"/>
              </a:rPr>
              <a:t> </a:t>
            </a:r>
            <a:r>
              <a:rPr sz="3400" spc="-25" dirty="0">
                <a:latin typeface="Verdana"/>
                <a:cs typeface="Verdana"/>
              </a:rPr>
              <a:t>the</a:t>
            </a:r>
            <a:r>
              <a:rPr sz="3400" spc="-340" dirty="0">
                <a:latin typeface="Verdana"/>
                <a:cs typeface="Verdana"/>
              </a:rPr>
              <a:t> </a:t>
            </a:r>
            <a:r>
              <a:rPr sz="3400" spc="-110" dirty="0">
                <a:latin typeface="Verdana"/>
                <a:cs typeface="Verdana"/>
              </a:rPr>
              <a:t>data,</a:t>
            </a:r>
            <a:r>
              <a:rPr sz="3400" spc="-335" dirty="0">
                <a:latin typeface="Verdana"/>
                <a:cs typeface="Verdana"/>
              </a:rPr>
              <a:t> </a:t>
            </a:r>
            <a:r>
              <a:rPr sz="3400" spc="-70" dirty="0">
                <a:latin typeface="Verdana"/>
                <a:cs typeface="Verdana"/>
              </a:rPr>
              <a:t>tables,</a:t>
            </a:r>
            <a:r>
              <a:rPr sz="3400" spc="-340" dirty="0">
                <a:latin typeface="Verdana"/>
                <a:cs typeface="Verdana"/>
              </a:rPr>
              <a:t> </a:t>
            </a:r>
            <a:r>
              <a:rPr sz="3400" spc="-30" dirty="0">
                <a:latin typeface="Verdana"/>
                <a:cs typeface="Verdana"/>
              </a:rPr>
              <a:t>columns</a:t>
            </a:r>
            <a:r>
              <a:rPr sz="3400" spc="-340" dirty="0">
                <a:latin typeface="Verdana"/>
                <a:cs typeface="Verdana"/>
              </a:rPr>
              <a:t> </a:t>
            </a:r>
            <a:r>
              <a:rPr sz="3400" spc="-45" dirty="0">
                <a:latin typeface="Verdana"/>
                <a:cs typeface="Verdana"/>
              </a:rPr>
              <a:t>and </a:t>
            </a:r>
            <a:r>
              <a:rPr sz="3400" spc="-1185" dirty="0">
                <a:latin typeface="Verdana"/>
                <a:cs typeface="Verdana"/>
              </a:rPr>
              <a:t> </a:t>
            </a:r>
            <a:r>
              <a:rPr sz="3400" spc="-25" dirty="0">
                <a:latin typeface="Verdana"/>
                <a:cs typeface="Verdana"/>
              </a:rPr>
              <a:t>the</a:t>
            </a:r>
            <a:r>
              <a:rPr sz="3400" spc="-370" dirty="0">
                <a:latin typeface="Verdana"/>
                <a:cs typeface="Verdana"/>
              </a:rPr>
              <a:t> </a:t>
            </a:r>
            <a:r>
              <a:rPr sz="3400" spc="-114" dirty="0">
                <a:latin typeface="Verdana"/>
                <a:cs typeface="Verdana"/>
              </a:rPr>
              <a:t>rows.</a:t>
            </a:r>
            <a:endParaRPr sz="3400">
              <a:latin typeface="Verdana"/>
              <a:cs typeface="Verdana"/>
            </a:endParaRPr>
          </a:p>
          <a:p>
            <a:pPr marL="12700" algn="just">
              <a:lnSpc>
                <a:spcPct val="100000"/>
              </a:lnSpc>
              <a:spcBef>
                <a:spcPts val="645"/>
              </a:spcBef>
            </a:pPr>
            <a:r>
              <a:rPr sz="3400" spc="-80" dirty="0">
                <a:latin typeface="Verdana"/>
                <a:cs typeface="Verdana"/>
              </a:rPr>
              <a:t>Analyze</a:t>
            </a:r>
            <a:r>
              <a:rPr sz="3400" spc="-365" dirty="0">
                <a:latin typeface="Verdana"/>
                <a:cs typeface="Verdana"/>
              </a:rPr>
              <a:t> </a:t>
            </a:r>
            <a:r>
              <a:rPr sz="3400" spc="-25" dirty="0">
                <a:latin typeface="Verdana"/>
                <a:cs typeface="Verdana"/>
              </a:rPr>
              <a:t>the</a:t>
            </a:r>
            <a:r>
              <a:rPr sz="3400" spc="-365" dirty="0">
                <a:latin typeface="Verdana"/>
                <a:cs typeface="Verdana"/>
              </a:rPr>
              <a:t> </a:t>
            </a:r>
            <a:r>
              <a:rPr sz="3400" spc="-50" dirty="0">
                <a:latin typeface="Verdana"/>
                <a:cs typeface="Verdana"/>
              </a:rPr>
              <a:t>data</a:t>
            </a:r>
            <a:r>
              <a:rPr sz="3400" spc="-365" dirty="0">
                <a:latin typeface="Verdana"/>
                <a:cs typeface="Verdana"/>
              </a:rPr>
              <a:t> </a:t>
            </a:r>
            <a:r>
              <a:rPr sz="3400" spc="-95" dirty="0">
                <a:latin typeface="Verdana"/>
                <a:cs typeface="Verdana"/>
              </a:rPr>
              <a:t>given</a:t>
            </a:r>
            <a:r>
              <a:rPr sz="3400" spc="-360" dirty="0">
                <a:latin typeface="Verdana"/>
                <a:cs typeface="Verdana"/>
              </a:rPr>
              <a:t> </a:t>
            </a:r>
            <a:r>
              <a:rPr sz="3400" spc="-35" dirty="0">
                <a:latin typeface="Verdana"/>
                <a:cs typeface="Verdana"/>
              </a:rPr>
              <a:t>in</a:t>
            </a:r>
            <a:r>
              <a:rPr sz="3400" spc="-365" dirty="0">
                <a:latin typeface="Verdana"/>
                <a:cs typeface="Verdana"/>
              </a:rPr>
              <a:t> </a:t>
            </a:r>
            <a:r>
              <a:rPr sz="3400" spc="-25" dirty="0">
                <a:latin typeface="Verdana"/>
                <a:cs typeface="Verdana"/>
              </a:rPr>
              <a:t>the</a:t>
            </a:r>
            <a:r>
              <a:rPr sz="3400" spc="-365" dirty="0">
                <a:latin typeface="Verdana"/>
                <a:cs typeface="Verdana"/>
              </a:rPr>
              <a:t> </a:t>
            </a:r>
            <a:r>
              <a:rPr sz="3400" spc="-45" dirty="0">
                <a:latin typeface="Verdana"/>
                <a:cs typeface="Verdana"/>
              </a:rPr>
              <a:t>dataset</a:t>
            </a:r>
            <a:r>
              <a:rPr sz="3400" spc="-365" dirty="0">
                <a:latin typeface="Verdana"/>
                <a:cs typeface="Verdana"/>
              </a:rPr>
              <a:t> </a:t>
            </a:r>
            <a:r>
              <a:rPr sz="3400" spc="40" dirty="0">
                <a:latin typeface="Verdana"/>
                <a:cs typeface="Verdana"/>
              </a:rPr>
              <a:t>to</a:t>
            </a:r>
            <a:r>
              <a:rPr sz="3400" spc="-360" dirty="0">
                <a:latin typeface="Verdana"/>
                <a:cs typeface="Verdana"/>
              </a:rPr>
              <a:t> </a:t>
            </a:r>
            <a:r>
              <a:rPr sz="3400" spc="-45" dirty="0">
                <a:latin typeface="Verdana"/>
                <a:cs typeface="Verdana"/>
              </a:rPr>
              <a:t>write</a:t>
            </a:r>
            <a:r>
              <a:rPr sz="3400" spc="-365" dirty="0">
                <a:latin typeface="Verdana"/>
                <a:cs typeface="Verdana"/>
              </a:rPr>
              <a:t> </a:t>
            </a:r>
            <a:r>
              <a:rPr sz="3400" spc="-25" dirty="0">
                <a:latin typeface="Verdana"/>
                <a:cs typeface="Verdana"/>
              </a:rPr>
              <a:t>the</a:t>
            </a:r>
            <a:r>
              <a:rPr sz="3400" spc="-365" dirty="0">
                <a:latin typeface="Verdana"/>
                <a:cs typeface="Verdana"/>
              </a:rPr>
              <a:t> </a:t>
            </a:r>
            <a:r>
              <a:rPr sz="3400" spc="10" dirty="0">
                <a:latin typeface="Verdana"/>
                <a:cs typeface="Verdana"/>
              </a:rPr>
              <a:t>sql</a:t>
            </a:r>
            <a:r>
              <a:rPr sz="3400" spc="-365" dirty="0">
                <a:latin typeface="Verdana"/>
                <a:cs typeface="Verdana"/>
              </a:rPr>
              <a:t> </a:t>
            </a:r>
            <a:r>
              <a:rPr sz="3400" spc="-45" dirty="0">
                <a:latin typeface="Verdana"/>
                <a:cs typeface="Verdana"/>
              </a:rPr>
              <a:t>query</a:t>
            </a:r>
            <a:r>
              <a:rPr sz="3400" spc="-360" dirty="0">
                <a:latin typeface="Verdana"/>
                <a:cs typeface="Verdana"/>
              </a:rPr>
              <a:t> </a:t>
            </a:r>
            <a:r>
              <a:rPr sz="3400" spc="-345" dirty="0">
                <a:latin typeface="Verdana"/>
                <a:cs typeface="Verdana"/>
              </a:rPr>
              <a:t>.</a:t>
            </a:r>
            <a:endParaRPr sz="3400">
              <a:latin typeface="Verdana"/>
              <a:cs typeface="Verdana"/>
            </a:endParaRPr>
          </a:p>
          <a:p>
            <a:pPr marL="12700" marR="5080" algn="just">
              <a:lnSpc>
                <a:spcPct val="115799"/>
              </a:lnSpc>
            </a:pPr>
            <a:r>
              <a:rPr sz="3400" spc="-50" dirty="0">
                <a:latin typeface="Verdana"/>
                <a:cs typeface="Verdana"/>
              </a:rPr>
              <a:t>Use </a:t>
            </a:r>
            <a:r>
              <a:rPr sz="3400" spc="-80" dirty="0">
                <a:latin typeface="Verdana"/>
                <a:cs typeface="Verdana"/>
              </a:rPr>
              <a:t>SQL </a:t>
            </a:r>
            <a:r>
              <a:rPr sz="3400" spc="-45" dirty="0">
                <a:latin typeface="Verdana"/>
                <a:cs typeface="Verdana"/>
              </a:rPr>
              <a:t>queries </a:t>
            </a:r>
            <a:r>
              <a:rPr sz="3400" spc="40" dirty="0">
                <a:latin typeface="Verdana"/>
                <a:cs typeface="Verdana"/>
              </a:rPr>
              <a:t>to </a:t>
            </a:r>
            <a:r>
              <a:rPr sz="3400" spc="-95" dirty="0">
                <a:latin typeface="Verdana"/>
                <a:cs typeface="Verdana"/>
              </a:rPr>
              <a:t>get </a:t>
            </a:r>
            <a:r>
              <a:rPr sz="3400" spc="-25" dirty="0">
                <a:latin typeface="Verdana"/>
                <a:cs typeface="Verdana"/>
              </a:rPr>
              <a:t>the </a:t>
            </a:r>
            <a:r>
              <a:rPr sz="3400" spc="-50" dirty="0">
                <a:latin typeface="Verdana"/>
                <a:cs typeface="Verdana"/>
              </a:rPr>
              <a:t>data </a:t>
            </a:r>
            <a:r>
              <a:rPr sz="3400" spc="-114" dirty="0">
                <a:latin typeface="Verdana"/>
                <a:cs typeface="Verdana"/>
              </a:rPr>
              <a:t>asked </a:t>
            </a:r>
            <a:r>
              <a:rPr sz="3400" spc="-10" dirty="0">
                <a:latin typeface="Verdana"/>
                <a:cs typeface="Verdana"/>
              </a:rPr>
              <a:t>by </a:t>
            </a:r>
            <a:r>
              <a:rPr sz="3400" spc="-25" dirty="0">
                <a:latin typeface="Verdana"/>
                <a:cs typeface="Verdana"/>
              </a:rPr>
              <a:t>the </a:t>
            </a:r>
            <a:r>
              <a:rPr sz="3400" spc="25" dirty="0">
                <a:latin typeface="Verdana"/>
                <a:cs typeface="Verdana"/>
              </a:rPr>
              <a:t>product </a:t>
            </a:r>
            <a:r>
              <a:rPr sz="3400" spc="-160" dirty="0">
                <a:latin typeface="Verdana"/>
                <a:cs typeface="Verdana"/>
              </a:rPr>
              <a:t>manager. </a:t>
            </a:r>
            <a:r>
              <a:rPr sz="3400" spc="-60" dirty="0">
                <a:latin typeface="Verdana"/>
                <a:cs typeface="Verdana"/>
              </a:rPr>
              <a:t>Write </a:t>
            </a:r>
            <a:r>
              <a:rPr sz="3400" spc="-25" dirty="0">
                <a:latin typeface="Verdana"/>
                <a:cs typeface="Verdana"/>
              </a:rPr>
              <a:t>the </a:t>
            </a:r>
            <a:r>
              <a:rPr sz="3400" spc="-80" dirty="0">
                <a:latin typeface="Verdana"/>
                <a:cs typeface="Verdana"/>
              </a:rPr>
              <a:t>SQL </a:t>
            </a:r>
            <a:r>
              <a:rPr sz="3400" spc="-75" dirty="0">
                <a:latin typeface="Verdana"/>
                <a:cs typeface="Verdana"/>
              </a:rPr>
              <a:t> </a:t>
            </a:r>
            <a:r>
              <a:rPr sz="3400" spc="-45" dirty="0">
                <a:latin typeface="Verdana"/>
                <a:cs typeface="Verdana"/>
              </a:rPr>
              <a:t>query </a:t>
            </a:r>
            <a:r>
              <a:rPr sz="3400" spc="40" dirty="0">
                <a:latin typeface="Verdana"/>
                <a:cs typeface="Verdana"/>
              </a:rPr>
              <a:t>to </a:t>
            </a:r>
            <a:r>
              <a:rPr sz="3400" spc="-50" dirty="0">
                <a:latin typeface="Verdana"/>
                <a:cs typeface="Verdana"/>
              </a:rPr>
              <a:t>retrieve </a:t>
            </a:r>
            <a:r>
              <a:rPr sz="3400" spc="-25" dirty="0">
                <a:latin typeface="Verdana"/>
                <a:cs typeface="Verdana"/>
              </a:rPr>
              <a:t>the </a:t>
            </a:r>
            <a:r>
              <a:rPr sz="3400" spc="-50" dirty="0">
                <a:latin typeface="Verdana"/>
                <a:cs typeface="Verdana"/>
              </a:rPr>
              <a:t>data </a:t>
            </a:r>
            <a:r>
              <a:rPr sz="3400" spc="-25" dirty="0">
                <a:latin typeface="Verdana"/>
                <a:cs typeface="Verdana"/>
              </a:rPr>
              <a:t>from the </a:t>
            </a:r>
            <a:r>
              <a:rPr sz="3400" spc="-65" dirty="0">
                <a:latin typeface="Verdana"/>
                <a:cs typeface="Verdana"/>
              </a:rPr>
              <a:t>database/dataset </a:t>
            </a:r>
            <a:r>
              <a:rPr sz="3400" spc="-35" dirty="0">
                <a:latin typeface="Verdana"/>
                <a:cs typeface="Verdana"/>
              </a:rPr>
              <a:t>in </a:t>
            </a:r>
            <a:r>
              <a:rPr sz="3400" spc="-25" dirty="0">
                <a:latin typeface="Verdana"/>
                <a:cs typeface="Verdana"/>
              </a:rPr>
              <a:t>the </a:t>
            </a:r>
            <a:r>
              <a:rPr sz="3400" spc="-40" dirty="0">
                <a:latin typeface="Verdana"/>
                <a:cs typeface="Verdana"/>
              </a:rPr>
              <a:t>software </a:t>
            </a:r>
            <a:r>
              <a:rPr sz="3400" spc="-45" dirty="0">
                <a:latin typeface="Verdana"/>
                <a:cs typeface="Verdana"/>
              </a:rPr>
              <a:t>you </a:t>
            </a:r>
            <a:r>
              <a:rPr sz="3400" spc="-90" dirty="0">
                <a:latin typeface="Verdana"/>
                <a:cs typeface="Verdana"/>
              </a:rPr>
              <a:t>are </a:t>
            </a:r>
            <a:r>
              <a:rPr sz="3400" spc="-85" dirty="0">
                <a:latin typeface="Verdana"/>
                <a:cs typeface="Verdana"/>
              </a:rPr>
              <a:t> </a:t>
            </a:r>
            <a:r>
              <a:rPr sz="3400" spc="-140" dirty="0">
                <a:latin typeface="Verdana"/>
                <a:cs typeface="Verdana"/>
              </a:rPr>
              <a:t>using.</a:t>
            </a:r>
            <a:endParaRPr sz="34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7669" y="1028703"/>
            <a:ext cx="16116299" cy="271462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12470" y="5400362"/>
            <a:ext cx="17421224" cy="4886324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89256" y="285691"/>
            <a:ext cx="3167380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b="1" spc="-75" dirty="0">
                <a:latin typeface="Tahoma"/>
                <a:cs typeface="Tahoma"/>
              </a:rPr>
              <a:t>T</a:t>
            </a:r>
            <a:r>
              <a:rPr sz="3400" b="1" spc="-110" dirty="0">
                <a:latin typeface="Tahoma"/>
                <a:cs typeface="Tahoma"/>
              </a:rPr>
              <a:t>a</a:t>
            </a:r>
            <a:r>
              <a:rPr sz="3400" b="1" spc="35" dirty="0">
                <a:latin typeface="Tahoma"/>
                <a:cs typeface="Tahoma"/>
              </a:rPr>
              <a:t>b</a:t>
            </a:r>
            <a:r>
              <a:rPr sz="3400" b="1" spc="25" dirty="0">
                <a:latin typeface="Tahoma"/>
                <a:cs typeface="Tahoma"/>
              </a:rPr>
              <a:t>l</a:t>
            </a:r>
            <a:r>
              <a:rPr sz="3400" b="1" spc="-30" dirty="0">
                <a:latin typeface="Tahoma"/>
                <a:cs typeface="Tahoma"/>
              </a:rPr>
              <a:t>e</a:t>
            </a:r>
            <a:r>
              <a:rPr sz="3400" b="1" spc="-195" dirty="0">
                <a:latin typeface="Tahoma"/>
                <a:cs typeface="Tahoma"/>
              </a:rPr>
              <a:t> </a:t>
            </a:r>
            <a:r>
              <a:rPr sz="3400" b="1" spc="-340" dirty="0">
                <a:latin typeface="Tahoma"/>
                <a:cs typeface="Tahoma"/>
              </a:rPr>
              <a:t>(</a:t>
            </a:r>
            <a:r>
              <a:rPr sz="3400" b="1" spc="20" dirty="0">
                <a:latin typeface="Tahoma"/>
                <a:cs typeface="Tahoma"/>
              </a:rPr>
              <a:t>o</a:t>
            </a:r>
            <a:r>
              <a:rPr sz="3400" b="1" spc="-65" dirty="0">
                <a:latin typeface="Tahoma"/>
                <a:cs typeface="Tahoma"/>
              </a:rPr>
              <a:t>u</a:t>
            </a:r>
            <a:r>
              <a:rPr sz="3400" b="1" spc="5" dirty="0">
                <a:latin typeface="Tahoma"/>
                <a:cs typeface="Tahoma"/>
              </a:rPr>
              <a:t>t</a:t>
            </a:r>
            <a:r>
              <a:rPr sz="3400" b="1" spc="45" dirty="0">
                <a:latin typeface="Tahoma"/>
                <a:cs typeface="Tahoma"/>
              </a:rPr>
              <a:t>p</a:t>
            </a:r>
            <a:r>
              <a:rPr sz="3400" b="1" spc="-65" dirty="0">
                <a:latin typeface="Tahoma"/>
                <a:cs typeface="Tahoma"/>
              </a:rPr>
              <a:t>u</a:t>
            </a:r>
            <a:r>
              <a:rPr sz="3400" b="1" spc="5" dirty="0">
                <a:latin typeface="Tahoma"/>
                <a:cs typeface="Tahoma"/>
              </a:rPr>
              <a:t>t</a:t>
            </a:r>
            <a:r>
              <a:rPr sz="3400" b="1" spc="-345" dirty="0">
                <a:latin typeface="Tahoma"/>
                <a:cs typeface="Tahoma"/>
              </a:rPr>
              <a:t>)</a:t>
            </a:r>
            <a:r>
              <a:rPr sz="3400" b="1" spc="-300" dirty="0">
                <a:latin typeface="Tahoma"/>
                <a:cs typeface="Tahoma"/>
              </a:rPr>
              <a:t>:</a:t>
            </a:r>
            <a:endParaRPr sz="3400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77945" y="4608862"/>
            <a:ext cx="1444625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b="1" spc="-10" dirty="0">
                <a:latin typeface="Tahoma"/>
                <a:cs typeface="Tahoma"/>
              </a:rPr>
              <a:t>G</a:t>
            </a:r>
            <a:r>
              <a:rPr sz="3400" b="1" spc="-45" dirty="0">
                <a:latin typeface="Tahoma"/>
                <a:cs typeface="Tahoma"/>
              </a:rPr>
              <a:t>r</a:t>
            </a:r>
            <a:r>
              <a:rPr sz="3400" b="1" spc="-110" dirty="0">
                <a:latin typeface="Tahoma"/>
                <a:cs typeface="Tahoma"/>
              </a:rPr>
              <a:t>a</a:t>
            </a:r>
            <a:r>
              <a:rPr sz="3400" b="1" spc="45" dirty="0">
                <a:latin typeface="Tahoma"/>
                <a:cs typeface="Tahoma"/>
              </a:rPr>
              <a:t>p</a:t>
            </a:r>
            <a:r>
              <a:rPr sz="3400" b="1" spc="-40" dirty="0">
                <a:latin typeface="Tahoma"/>
                <a:cs typeface="Tahoma"/>
              </a:rPr>
              <a:t>h</a:t>
            </a:r>
            <a:r>
              <a:rPr sz="3400" b="1" spc="-300" dirty="0">
                <a:latin typeface="Tahoma"/>
                <a:cs typeface="Tahoma"/>
              </a:rPr>
              <a:t>:</a:t>
            </a:r>
            <a:endParaRPr sz="34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3441" y="7908937"/>
            <a:ext cx="18001615" cy="981075"/>
          </a:xfrm>
          <a:custGeom>
            <a:avLst/>
            <a:gdLst/>
            <a:ahLst/>
            <a:cxnLst/>
            <a:rect l="l" t="t" r="r" b="b"/>
            <a:pathLst>
              <a:path w="18001615" h="981075">
                <a:moveTo>
                  <a:pt x="17551088" y="981074"/>
                </a:moveTo>
                <a:lnTo>
                  <a:pt x="17497085" y="981074"/>
                </a:lnTo>
                <a:lnTo>
                  <a:pt x="17485665" y="978941"/>
                </a:lnTo>
                <a:lnTo>
                  <a:pt x="17460126" y="976021"/>
                </a:lnTo>
                <a:lnTo>
                  <a:pt x="17396166" y="962488"/>
                </a:lnTo>
                <a:lnTo>
                  <a:pt x="17347675" y="944688"/>
                </a:lnTo>
                <a:lnTo>
                  <a:pt x="17301885" y="920824"/>
                </a:lnTo>
                <a:lnTo>
                  <a:pt x="17259469" y="891232"/>
                </a:lnTo>
                <a:lnTo>
                  <a:pt x="17221611" y="856980"/>
                </a:lnTo>
                <a:lnTo>
                  <a:pt x="17188815" y="819359"/>
                </a:lnTo>
                <a:lnTo>
                  <a:pt x="17160745" y="779042"/>
                </a:lnTo>
                <a:lnTo>
                  <a:pt x="17137062" y="736704"/>
                </a:lnTo>
                <a:lnTo>
                  <a:pt x="17118161" y="693131"/>
                </a:lnTo>
                <a:lnTo>
                  <a:pt x="17102016" y="635520"/>
                </a:lnTo>
                <a:lnTo>
                  <a:pt x="17097459" y="600144"/>
                </a:lnTo>
                <a:lnTo>
                  <a:pt x="17095378" y="589363"/>
                </a:lnTo>
                <a:lnTo>
                  <a:pt x="17093915" y="567801"/>
                </a:lnTo>
                <a:lnTo>
                  <a:pt x="17093859" y="557020"/>
                </a:lnTo>
                <a:lnTo>
                  <a:pt x="17097122" y="509853"/>
                </a:lnTo>
                <a:lnTo>
                  <a:pt x="17106460" y="465381"/>
                </a:lnTo>
                <a:lnTo>
                  <a:pt x="17121198" y="423605"/>
                </a:lnTo>
                <a:lnTo>
                  <a:pt x="17140662" y="384523"/>
                </a:lnTo>
                <a:lnTo>
                  <a:pt x="17164850" y="350440"/>
                </a:lnTo>
                <a:lnTo>
                  <a:pt x="17193765" y="319388"/>
                </a:lnTo>
                <a:lnTo>
                  <a:pt x="17226729" y="293053"/>
                </a:lnTo>
                <a:lnTo>
                  <a:pt x="17263069" y="273119"/>
                </a:lnTo>
                <a:lnTo>
                  <a:pt x="17299071" y="258745"/>
                </a:lnTo>
                <a:lnTo>
                  <a:pt x="17307734" y="254533"/>
                </a:lnTo>
                <a:lnTo>
                  <a:pt x="17335073" y="247964"/>
                </a:lnTo>
                <a:lnTo>
                  <a:pt x="17372426" y="243022"/>
                </a:lnTo>
                <a:lnTo>
                  <a:pt x="17390258" y="241394"/>
                </a:lnTo>
                <a:lnTo>
                  <a:pt x="17407078" y="240776"/>
                </a:lnTo>
                <a:lnTo>
                  <a:pt x="17442518" y="243528"/>
                </a:lnTo>
                <a:lnTo>
                  <a:pt x="17509347" y="266550"/>
                </a:lnTo>
                <a:lnTo>
                  <a:pt x="17558287" y="312931"/>
                </a:lnTo>
                <a:lnTo>
                  <a:pt x="17585289" y="367847"/>
                </a:lnTo>
                <a:lnTo>
                  <a:pt x="17591421" y="421583"/>
                </a:lnTo>
                <a:lnTo>
                  <a:pt x="17588439" y="446514"/>
                </a:lnTo>
                <a:lnTo>
                  <a:pt x="17572689" y="492334"/>
                </a:lnTo>
                <a:lnTo>
                  <a:pt x="17550187" y="528271"/>
                </a:lnTo>
                <a:lnTo>
                  <a:pt x="17514241" y="556683"/>
                </a:lnTo>
                <a:lnTo>
                  <a:pt x="17493484" y="567801"/>
                </a:lnTo>
                <a:lnTo>
                  <a:pt x="17489884" y="567801"/>
                </a:lnTo>
                <a:lnTo>
                  <a:pt x="17482684" y="571395"/>
                </a:lnTo>
                <a:lnTo>
                  <a:pt x="17479083" y="571395"/>
                </a:lnTo>
                <a:lnTo>
                  <a:pt x="17457482" y="576336"/>
                </a:lnTo>
                <a:lnTo>
                  <a:pt x="17446681" y="577965"/>
                </a:lnTo>
                <a:lnTo>
                  <a:pt x="17425080" y="578582"/>
                </a:lnTo>
                <a:lnTo>
                  <a:pt x="17376533" y="565836"/>
                </a:lnTo>
                <a:lnTo>
                  <a:pt x="17336425" y="535907"/>
                </a:lnTo>
                <a:lnTo>
                  <a:pt x="17309142" y="493176"/>
                </a:lnTo>
                <a:lnTo>
                  <a:pt x="17299072" y="442022"/>
                </a:lnTo>
                <a:lnTo>
                  <a:pt x="17306417" y="397087"/>
                </a:lnTo>
                <a:lnTo>
                  <a:pt x="17326722" y="358534"/>
                </a:lnTo>
                <a:lnTo>
                  <a:pt x="17357396" y="328433"/>
                </a:lnTo>
                <a:lnTo>
                  <a:pt x="17395846" y="308855"/>
                </a:lnTo>
                <a:lnTo>
                  <a:pt x="17439481" y="301869"/>
                </a:lnTo>
                <a:lnTo>
                  <a:pt x="17485608" y="309562"/>
                </a:lnTo>
                <a:lnTo>
                  <a:pt x="17524986" y="331067"/>
                </a:lnTo>
                <a:lnTo>
                  <a:pt x="17554913" y="364028"/>
                </a:lnTo>
                <a:lnTo>
                  <a:pt x="17572690" y="406086"/>
                </a:lnTo>
                <a:lnTo>
                  <a:pt x="17572690" y="398898"/>
                </a:lnTo>
                <a:lnTo>
                  <a:pt x="17555588" y="351731"/>
                </a:lnTo>
                <a:lnTo>
                  <a:pt x="17522286" y="312650"/>
                </a:lnTo>
                <a:lnTo>
                  <a:pt x="17472334" y="288842"/>
                </a:lnTo>
                <a:lnTo>
                  <a:pt x="17443813" y="283844"/>
                </a:lnTo>
                <a:lnTo>
                  <a:pt x="17414280" y="283900"/>
                </a:lnTo>
                <a:lnTo>
                  <a:pt x="17365170" y="290470"/>
                </a:lnTo>
                <a:lnTo>
                  <a:pt x="17308974" y="308214"/>
                </a:lnTo>
                <a:lnTo>
                  <a:pt x="17255815" y="338030"/>
                </a:lnTo>
                <a:lnTo>
                  <a:pt x="17206199" y="386545"/>
                </a:lnTo>
                <a:lnTo>
                  <a:pt x="17179985" y="433094"/>
                </a:lnTo>
                <a:lnTo>
                  <a:pt x="17162264" y="485147"/>
                </a:lnTo>
                <a:lnTo>
                  <a:pt x="17157314" y="524228"/>
                </a:lnTo>
                <a:lnTo>
                  <a:pt x="17155120" y="569823"/>
                </a:lnTo>
                <a:lnTo>
                  <a:pt x="17156582" y="590935"/>
                </a:lnTo>
                <a:lnTo>
                  <a:pt x="17158664" y="600144"/>
                </a:lnTo>
                <a:lnTo>
                  <a:pt x="17159283" y="608286"/>
                </a:lnTo>
                <a:lnTo>
                  <a:pt x="17171884" y="654948"/>
                </a:lnTo>
                <a:lnTo>
                  <a:pt x="17186622" y="692682"/>
                </a:lnTo>
                <a:lnTo>
                  <a:pt x="17215536" y="745857"/>
                </a:lnTo>
                <a:lnTo>
                  <a:pt x="17240119" y="778481"/>
                </a:lnTo>
                <a:lnTo>
                  <a:pt x="17268077" y="809083"/>
                </a:lnTo>
                <a:lnTo>
                  <a:pt x="17299072" y="837327"/>
                </a:lnTo>
                <a:lnTo>
                  <a:pt x="17333387" y="861585"/>
                </a:lnTo>
                <a:lnTo>
                  <a:pt x="17371077" y="880451"/>
                </a:lnTo>
                <a:lnTo>
                  <a:pt x="17411467" y="893928"/>
                </a:lnTo>
                <a:lnTo>
                  <a:pt x="17464682" y="904091"/>
                </a:lnTo>
                <a:lnTo>
                  <a:pt x="17543888" y="905607"/>
                </a:lnTo>
                <a:lnTo>
                  <a:pt x="17576796" y="900554"/>
                </a:lnTo>
                <a:lnTo>
                  <a:pt x="17630294" y="887639"/>
                </a:lnTo>
                <a:lnTo>
                  <a:pt x="17678472" y="870561"/>
                </a:lnTo>
                <a:lnTo>
                  <a:pt x="17723879" y="847385"/>
                </a:lnTo>
                <a:lnTo>
                  <a:pt x="17765948" y="818615"/>
                </a:lnTo>
                <a:lnTo>
                  <a:pt x="17804113" y="784753"/>
                </a:lnTo>
                <a:lnTo>
                  <a:pt x="17837806" y="746301"/>
                </a:lnTo>
                <a:lnTo>
                  <a:pt x="17866461" y="703764"/>
                </a:lnTo>
                <a:lnTo>
                  <a:pt x="17889511" y="657643"/>
                </a:lnTo>
                <a:lnTo>
                  <a:pt x="17905712" y="613958"/>
                </a:lnTo>
                <a:lnTo>
                  <a:pt x="17916513" y="569598"/>
                </a:lnTo>
                <a:lnTo>
                  <a:pt x="17921913" y="525239"/>
                </a:lnTo>
                <a:lnTo>
                  <a:pt x="17921913" y="449210"/>
                </a:lnTo>
                <a:lnTo>
                  <a:pt x="17918312" y="442022"/>
                </a:lnTo>
                <a:lnTo>
                  <a:pt x="17918312" y="434835"/>
                </a:lnTo>
                <a:lnTo>
                  <a:pt x="17914712" y="413273"/>
                </a:lnTo>
                <a:lnTo>
                  <a:pt x="17907511" y="391711"/>
                </a:lnTo>
                <a:lnTo>
                  <a:pt x="17901435" y="370205"/>
                </a:lnTo>
                <a:lnTo>
                  <a:pt x="17885234" y="328541"/>
                </a:lnTo>
                <a:lnTo>
                  <a:pt x="17849404" y="264874"/>
                </a:lnTo>
                <a:lnTo>
                  <a:pt x="17818912" y="224903"/>
                </a:lnTo>
                <a:lnTo>
                  <a:pt x="17784138" y="189396"/>
                </a:lnTo>
                <a:lnTo>
                  <a:pt x="17745585" y="158603"/>
                </a:lnTo>
                <a:lnTo>
                  <a:pt x="17703757" y="132777"/>
                </a:lnTo>
                <a:lnTo>
                  <a:pt x="17659159" y="112169"/>
                </a:lnTo>
                <a:lnTo>
                  <a:pt x="17612293" y="97029"/>
                </a:lnTo>
                <a:lnTo>
                  <a:pt x="17572241" y="88943"/>
                </a:lnTo>
                <a:lnTo>
                  <a:pt x="17529488" y="86248"/>
                </a:lnTo>
                <a:lnTo>
                  <a:pt x="17507325" y="84170"/>
                </a:lnTo>
                <a:lnTo>
                  <a:pt x="17461647" y="82710"/>
                </a:lnTo>
                <a:lnTo>
                  <a:pt x="17439483" y="82654"/>
                </a:lnTo>
                <a:lnTo>
                  <a:pt x="17412537" y="80577"/>
                </a:lnTo>
                <a:lnTo>
                  <a:pt x="17359997" y="79117"/>
                </a:lnTo>
                <a:lnTo>
                  <a:pt x="641121" y="79117"/>
                </a:lnTo>
                <a:lnTo>
                  <a:pt x="588580" y="80577"/>
                </a:lnTo>
                <a:lnTo>
                  <a:pt x="561634" y="82654"/>
                </a:lnTo>
                <a:lnTo>
                  <a:pt x="516632" y="83103"/>
                </a:lnTo>
                <a:lnTo>
                  <a:pt x="493793" y="84170"/>
                </a:lnTo>
                <a:lnTo>
                  <a:pt x="471629" y="86248"/>
                </a:lnTo>
                <a:lnTo>
                  <a:pt x="450084" y="86922"/>
                </a:lnTo>
                <a:lnTo>
                  <a:pt x="408344" y="92312"/>
                </a:lnTo>
                <a:lnTo>
                  <a:pt x="341958" y="111969"/>
                </a:lnTo>
                <a:lnTo>
                  <a:pt x="297359" y="132065"/>
                </a:lnTo>
                <a:lnTo>
                  <a:pt x="255531" y="157189"/>
                </a:lnTo>
                <a:lnTo>
                  <a:pt x="216979" y="187217"/>
                </a:lnTo>
                <a:lnTo>
                  <a:pt x="182204" y="222022"/>
                </a:lnTo>
                <a:lnTo>
                  <a:pt x="151713" y="261479"/>
                </a:lnTo>
                <a:lnTo>
                  <a:pt x="126007" y="305462"/>
                </a:lnTo>
                <a:lnTo>
                  <a:pt x="107106" y="345442"/>
                </a:lnTo>
                <a:lnTo>
                  <a:pt x="93605" y="388117"/>
                </a:lnTo>
                <a:lnTo>
                  <a:pt x="86405" y="409679"/>
                </a:lnTo>
                <a:lnTo>
                  <a:pt x="82805" y="431241"/>
                </a:lnTo>
                <a:lnTo>
                  <a:pt x="82805" y="438429"/>
                </a:lnTo>
                <a:lnTo>
                  <a:pt x="79204" y="445616"/>
                </a:lnTo>
                <a:lnTo>
                  <a:pt x="79204" y="521645"/>
                </a:lnTo>
                <a:lnTo>
                  <a:pt x="84605" y="566004"/>
                </a:lnTo>
                <a:lnTo>
                  <a:pt x="95405" y="610364"/>
                </a:lnTo>
                <a:lnTo>
                  <a:pt x="111606" y="654049"/>
                </a:lnTo>
                <a:lnTo>
                  <a:pt x="134656" y="700170"/>
                </a:lnTo>
                <a:lnTo>
                  <a:pt x="163311" y="742708"/>
                </a:lnTo>
                <a:lnTo>
                  <a:pt x="197004" y="781159"/>
                </a:lnTo>
                <a:lnTo>
                  <a:pt x="235169" y="815021"/>
                </a:lnTo>
                <a:lnTo>
                  <a:pt x="277238" y="843792"/>
                </a:lnTo>
                <a:lnTo>
                  <a:pt x="322645" y="866967"/>
                </a:lnTo>
                <a:lnTo>
                  <a:pt x="370823" y="884045"/>
                </a:lnTo>
                <a:lnTo>
                  <a:pt x="424320" y="896960"/>
                </a:lnTo>
                <a:lnTo>
                  <a:pt x="457228" y="902013"/>
                </a:lnTo>
                <a:lnTo>
                  <a:pt x="525632" y="901564"/>
                </a:lnTo>
                <a:lnTo>
                  <a:pt x="589649" y="890334"/>
                </a:lnTo>
                <a:lnTo>
                  <a:pt x="630039" y="876858"/>
                </a:lnTo>
                <a:lnTo>
                  <a:pt x="667728" y="857991"/>
                </a:lnTo>
                <a:lnTo>
                  <a:pt x="702043" y="833734"/>
                </a:lnTo>
                <a:lnTo>
                  <a:pt x="733039" y="805489"/>
                </a:lnTo>
                <a:lnTo>
                  <a:pt x="760997" y="774887"/>
                </a:lnTo>
                <a:lnTo>
                  <a:pt x="785580" y="742263"/>
                </a:lnTo>
                <a:lnTo>
                  <a:pt x="806450" y="707955"/>
                </a:lnTo>
                <a:lnTo>
                  <a:pt x="822201" y="670221"/>
                </a:lnTo>
                <a:lnTo>
                  <a:pt x="835251" y="632487"/>
                </a:lnTo>
                <a:lnTo>
                  <a:pt x="842452" y="596551"/>
                </a:lnTo>
                <a:lnTo>
                  <a:pt x="844533" y="587342"/>
                </a:lnTo>
                <a:lnTo>
                  <a:pt x="845996" y="566229"/>
                </a:lnTo>
                <a:lnTo>
                  <a:pt x="845433" y="539669"/>
                </a:lnTo>
                <a:lnTo>
                  <a:pt x="841495" y="500925"/>
                </a:lnTo>
                <a:lnTo>
                  <a:pt x="827601" y="446065"/>
                </a:lnTo>
                <a:lnTo>
                  <a:pt x="794918" y="382951"/>
                </a:lnTo>
                <a:lnTo>
                  <a:pt x="745302" y="334436"/>
                </a:lnTo>
                <a:lnTo>
                  <a:pt x="708343" y="311471"/>
                </a:lnTo>
                <a:lnTo>
                  <a:pt x="651640" y="291088"/>
                </a:lnTo>
                <a:lnTo>
                  <a:pt x="586836" y="280307"/>
                </a:lnTo>
                <a:lnTo>
                  <a:pt x="557303" y="280250"/>
                </a:lnTo>
                <a:lnTo>
                  <a:pt x="528782" y="285248"/>
                </a:lnTo>
                <a:lnTo>
                  <a:pt x="478829" y="309056"/>
                </a:lnTo>
                <a:lnTo>
                  <a:pt x="445527" y="348137"/>
                </a:lnTo>
                <a:lnTo>
                  <a:pt x="428426" y="395304"/>
                </a:lnTo>
                <a:lnTo>
                  <a:pt x="428426" y="402492"/>
                </a:lnTo>
                <a:lnTo>
                  <a:pt x="446202" y="360434"/>
                </a:lnTo>
                <a:lnTo>
                  <a:pt x="476129" y="327474"/>
                </a:lnTo>
                <a:lnTo>
                  <a:pt x="515506" y="305968"/>
                </a:lnTo>
                <a:lnTo>
                  <a:pt x="561634" y="298275"/>
                </a:lnTo>
                <a:lnTo>
                  <a:pt x="605269" y="305261"/>
                </a:lnTo>
                <a:lnTo>
                  <a:pt x="643719" y="324839"/>
                </a:lnTo>
                <a:lnTo>
                  <a:pt x="674393" y="354940"/>
                </a:lnTo>
                <a:lnTo>
                  <a:pt x="694699" y="393493"/>
                </a:lnTo>
                <a:lnTo>
                  <a:pt x="702043" y="438429"/>
                </a:lnTo>
                <a:lnTo>
                  <a:pt x="691974" y="489582"/>
                </a:lnTo>
                <a:lnTo>
                  <a:pt x="664691" y="532313"/>
                </a:lnTo>
                <a:lnTo>
                  <a:pt x="624582" y="562242"/>
                </a:lnTo>
                <a:lnTo>
                  <a:pt x="576035" y="574988"/>
                </a:lnTo>
                <a:lnTo>
                  <a:pt x="554434" y="574371"/>
                </a:lnTo>
                <a:lnTo>
                  <a:pt x="532833" y="570440"/>
                </a:lnTo>
                <a:lnTo>
                  <a:pt x="522032" y="567801"/>
                </a:lnTo>
                <a:lnTo>
                  <a:pt x="518432" y="567801"/>
                </a:lnTo>
                <a:lnTo>
                  <a:pt x="511231" y="564207"/>
                </a:lnTo>
                <a:lnTo>
                  <a:pt x="507631" y="564207"/>
                </a:lnTo>
                <a:lnTo>
                  <a:pt x="486873" y="553089"/>
                </a:lnTo>
                <a:lnTo>
                  <a:pt x="450928" y="524677"/>
                </a:lnTo>
                <a:lnTo>
                  <a:pt x="428426" y="488740"/>
                </a:lnTo>
                <a:lnTo>
                  <a:pt x="412675" y="442921"/>
                </a:lnTo>
                <a:lnTo>
                  <a:pt x="409694" y="417989"/>
                </a:lnTo>
                <a:lnTo>
                  <a:pt x="410425" y="391711"/>
                </a:lnTo>
                <a:lnTo>
                  <a:pt x="426626" y="336458"/>
                </a:lnTo>
                <a:lnTo>
                  <a:pt x="464428" y="283900"/>
                </a:lnTo>
                <a:lnTo>
                  <a:pt x="523832" y="248413"/>
                </a:lnTo>
                <a:lnTo>
                  <a:pt x="594036" y="237182"/>
                </a:lnTo>
                <a:lnTo>
                  <a:pt x="610856" y="237800"/>
                </a:lnTo>
                <a:lnTo>
                  <a:pt x="647196" y="241731"/>
                </a:lnTo>
                <a:lnTo>
                  <a:pt x="666041" y="244370"/>
                </a:lnTo>
                <a:lnTo>
                  <a:pt x="693380" y="250939"/>
                </a:lnTo>
                <a:lnTo>
                  <a:pt x="702043" y="255151"/>
                </a:lnTo>
                <a:lnTo>
                  <a:pt x="738045" y="269525"/>
                </a:lnTo>
                <a:lnTo>
                  <a:pt x="774385" y="289459"/>
                </a:lnTo>
                <a:lnTo>
                  <a:pt x="807350" y="315794"/>
                </a:lnTo>
                <a:lnTo>
                  <a:pt x="836264" y="346846"/>
                </a:lnTo>
                <a:lnTo>
                  <a:pt x="860453" y="380930"/>
                </a:lnTo>
                <a:lnTo>
                  <a:pt x="879917" y="420011"/>
                </a:lnTo>
                <a:lnTo>
                  <a:pt x="894655" y="461787"/>
                </a:lnTo>
                <a:lnTo>
                  <a:pt x="903993" y="506259"/>
                </a:lnTo>
                <a:lnTo>
                  <a:pt x="907256" y="553426"/>
                </a:lnTo>
                <a:lnTo>
                  <a:pt x="906806" y="574988"/>
                </a:lnTo>
                <a:lnTo>
                  <a:pt x="905737" y="585769"/>
                </a:lnTo>
                <a:lnTo>
                  <a:pt x="903655" y="596550"/>
                </a:lnTo>
                <a:lnTo>
                  <a:pt x="903037" y="607893"/>
                </a:lnTo>
                <a:lnTo>
                  <a:pt x="890380" y="666908"/>
                </a:lnTo>
                <a:lnTo>
                  <a:pt x="874179" y="711492"/>
                </a:lnTo>
                <a:lnTo>
                  <a:pt x="840370" y="775448"/>
                </a:lnTo>
                <a:lnTo>
                  <a:pt x="812300" y="815765"/>
                </a:lnTo>
                <a:lnTo>
                  <a:pt x="779504" y="853386"/>
                </a:lnTo>
                <a:lnTo>
                  <a:pt x="741645" y="887639"/>
                </a:lnTo>
                <a:lnTo>
                  <a:pt x="699230" y="917230"/>
                </a:lnTo>
                <a:lnTo>
                  <a:pt x="653440" y="941095"/>
                </a:lnTo>
                <a:lnTo>
                  <a:pt x="604950" y="958895"/>
                </a:lnTo>
                <a:lnTo>
                  <a:pt x="554434" y="970293"/>
                </a:lnTo>
                <a:lnTo>
                  <a:pt x="515450" y="975347"/>
                </a:lnTo>
                <a:lnTo>
                  <a:pt x="504031" y="977481"/>
                </a:lnTo>
                <a:lnTo>
                  <a:pt x="450027" y="977481"/>
                </a:lnTo>
                <a:lnTo>
                  <a:pt x="438045" y="976863"/>
                </a:lnTo>
                <a:lnTo>
                  <a:pt x="345621" y="959512"/>
                </a:lnTo>
                <a:lnTo>
                  <a:pt x="300749" y="943989"/>
                </a:lnTo>
                <a:lnTo>
                  <a:pt x="257596" y="923970"/>
                </a:lnTo>
                <a:lnTo>
                  <a:pt x="216546" y="899751"/>
                </a:lnTo>
                <a:lnTo>
                  <a:pt x="177986" y="871627"/>
                </a:lnTo>
                <a:lnTo>
                  <a:pt x="142300" y="839895"/>
                </a:lnTo>
                <a:lnTo>
                  <a:pt x="109873" y="804851"/>
                </a:lnTo>
                <a:lnTo>
                  <a:pt x="81091" y="766789"/>
                </a:lnTo>
                <a:lnTo>
                  <a:pt x="56339" y="726007"/>
                </a:lnTo>
                <a:lnTo>
                  <a:pt x="36002" y="682799"/>
                </a:lnTo>
                <a:lnTo>
                  <a:pt x="17719" y="630971"/>
                </a:lnTo>
                <a:lnTo>
                  <a:pt x="5850" y="578133"/>
                </a:lnTo>
                <a:lnTo>
                  <a:pt x="56" y="524621"/>
                </a:lnTo>
                <a:lnTo>
                  <a:pt x="0" y="470772"/>
                </a:lnTo>
                <a:lnTo>
                  <a:pt x="6637" y="428490"/>
                </a:lnTo>
                <a:lnTo>
                  <a:pt x="10800" y="391711"/>
                </a:lnTo>
                <a:lnTo>
                  <a:pt x="18001" y="366555"/>
                </a:lnTo>
                <a:lnTo>
                  <a:pt x="24695" y="340220"/>
                </a:lnTo>
                <a:lnTo>
                  <a:pt x="33752" y="314896"/>
                </a:lnTo>
                <a:lnTo>
                  <a:pt x="57603" y="265932"/>
                </a:lnTo>
                <a:lnTo>
                  <a:pt x="84506" y="220498"/>
                </a:lnTo>
                <a:lnTo>
                  <a:pt x="116219" y="178729"/>
                </a:lnTo>
                <a:lnTo>
                  <a:pt x="152151" y="140918"/>
                </a:lnTo>
                <a:lnTo>
                  <a:pt x="191711" y="107360"/>
                </a:lnTo>
                <a:lnTo>
                  <a:pt x="234309" y="78351"/>
                </a:lnTo>
                <a:lnTo>
                  <a:pt x="279354" y="54185"/>
                </a:lnTo>
                <a:lnTo>
                  <a:pt x="326256" y="35157"/>
                </a:lnTo>
                <a:lnTo>
                  <a:pt x="374423" y="21561"/>
                </a:lnTo>
                <a:lnTo>
                  <a:pt x="447327" y="9938"/>
                </a:lnTo>
                <a:lnTo>
                  <a:pt x="471629" y="7187"/>
                </a:lnTo>
                <a:lnTo>
                  <a:pt x="525632" y="7187"/>
                </a:lnTo>
                <a:lnTo>
                  <a:pt x="525632" y="0"/>
                </a:lnTo>
                <a:lnTo>
                  <a:pt x="17471883" y="0"/>
                </a:lnTo>
                <a:lnTo>
                  <a:pt x="17471883" y="7187"/>
                </a:lnTo>
                <a:lnTo>
                  <a:pt x="17525886" y="7187"/>
                </a:lnTo>
                <a:lnTo>
                  <a:pt x="17574489" y="13027"/>
                </a:lnTo>
                <a:lnTo>
                  <a:pt x="17623092" y="21562"/>
                </a:lnTo>
                <a:lnTo>
                  <a:pt x="17671260" y="35157"/>
                </a:lnTo>
                <a:lnTo>
                  <a:pt x="17718161" y="54185"/>
                </a:lnTo>
                <a:lnTo>
                  <a:pt x="17763206" y="78352"/>
                </a:lnTo>
                <a:lnTo>
                  <a:pt x="17805804" y="107361"/>
                </a:lnTo>
                <a:lnTo>
                  <a:pt x="17845364" y="140918"/>
                </a:lnTo>
                <a:lnTo>
                  <a:pt x="17881296" y="178729"/>
                </a:lnTo>
                <a:lnTo>
                  <a:pt x="17913009" y="220499"/>
                </a:lnTo>
                <a:lnTo>
                  <a:pt x="17939912" y="265932"/>
                </a:lnTo>
                <a:lnTo>
                  <a:pt x="17963763" y="314896"/>
                </a:lnTo>
                <a:lnTo>
                  <a:pt x="17979514" y="366555"/>
                </a:lnTo>
                <a:lnTo>
                  <a:pt x="17986715" y="391711"/>
                </a:lnTo>
                <a:lnTo>
                  <a:pt x="17993916" y="449210"/>
                </a:lnTo>
                <a:lnTo>
                  <a:pt x="18001116" y="474365"/>
                </a:lnTo>
                <a:lnTo>
                  <a:pt x="18001060" y="528214"/>
                </a:lnTo>
                <a:lnTo>
                  <a:pt x="17995265" y="581727"/>
                </a:lnTo>
                <a:lnTo>
                  <a:pt x="17983396" y="634565"/>
                </a:lnTo>
                <a:lnTo>
                  <a:pt x="17965114" y="686393"/>
                </a:lnTo>
                <a:lnTo>
                  <a:pt x="17944777" y="729601"/>
                </a:lnTo>
                <a:lnTo>
                  <a:pt x="17920024" y="770383"/>
                </a:lnTo>
                <a:lnTo>
                  <a:pt x="17891242" y="808445"/>
                </a:lnTo>
                <a:lnTo>
                  <a:pt x="17858816" y="843489"/>
                </a:lnTo>
                <a:lnTo>
                  <a:pt x="17823130" y="875221"/>
                </a:lnTo>
                <a:lnTo>
                  <a:pt x="17784569" y="903344"/>
                </a:lnTo>
                <a:lnTo>
                  <a:pt x="17743520" y="927564"/>
                </a:lnTo>
                <a:lnTo>
                  <a:pt x="17700366" y="947583"/>
                </a:lnTo>
                <a:lnTo>
                  <a:pt x="17655494" y="963106"/>
                </a:lnTo>
                <a:lnTo>
                  <a:pt x="17591084" y="976526"/>
                </a:lnTo>
                <a:lnTo>
                  <a:pt x="17563070" y="980457"/>
                </a:lnTo>
                <a:lnTo>
                  <a:pt x="17551088" y="981074"/>
                </a:lnTo>
                <a:close/>
              </a:path>
            </a:pathLst>
          </a:custGeom>
          <a:solidFill>
            <a:srgbClr val="BE852E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4324" y="1200150"/>
            <a:ext cx="133349" cy="133349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34999" y="930275"/>
            <a:ext cx="16758285" cy="1092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6700"/>
              </a:lnSpc>
              <a:spcBef>
                <a:spcPts val="95"/>
              </a:spcBef>
            </a:pPr>
            <a:r>
              <a:rPr sz="3000" spc="-40" dirty="0">
                <a:latin typeface="Verdana"/>
                <a:cs typeface="Verdana"/>
              </a:rPr>
              <a:t>Here</a:t>
            </a:r>
            <a:r>
              <a:rPr sz="3000" spc="-320" dirty="0">
                <a:latin typeface="Verdana"/>
                <a:cs typeface="Verdana"/>
              </a:rPr>
              <a:t> </a:t>
            </a:r>
            <a:r>
              <a:rPr sz="3000" spc="-85" dirty="0">
                <a:latin typeface="Verdana"/>
                <a:cs typeface="Verdana"/>
              </a:rPr>
              <a:t>we</a:t>
            </a:r>
            <a:r>
              <a:rPr sz="3000" spc="-315" dirty="0">
                <a:latin typeface="Verdana"/>
                <a:cs typeface="Verdana"/>
              </a:rPr>
              <a:t> </a:t>
            </a:r>
            <a:r>
              <a:rPr sz="3000" spc="-75" dirty="0">
                <a:latin typeface="Verdana"/>
                <a:cs typeface="Verdana"/>
              </a:rPr>
              <a:t>have</a:t>
            </a:r>
            <a:r>
              <a:rPr sz="3000" spc="425" dirty="0">
                <a:latin typeface="Verdana"/>
                <a:cs typeface="Verdana"/>
              </a:rPr>
              <a:t> </a:t>
            </a:r>
            <a:r>
              <a:rPr sz="3000" spc="-15" dirty="0">
                <a:latin typeface="Verdana"/>
                <a:cs typeface="Verdana"/>
              </a:rPr>
              <a:t>imported</a:t>
            </a:r>
            <a:r>
              <a:rPr sz="3000" spc="-315" dirty="0">
                <a:latin typeface="Verdana"/>
                <a:cs typeface="Verdana"/>
              </a:rPr>
              <a:t> </a:t>
            </a:r>
            <a:r>
              <a:rPr sz="3000" spc="-20" dirty="0">
                <a:latin typeface="Verdana"/>
                <a:cs typeface="Verdana"/>
              </a:rPr>
              <a:t>the</a:t>
            </a:r>
            <a:r>
              <a:rPr sz="3000" spc="-315" dirty="0">
                <a:latin typeface="Verdana"/>
                <a:cs typeface="Verdana"/>
              </a:rPr>
              <a:t> </a:t>
            </a:r>
            <a:r>
              <a:rPr sz="3000" spc="-5" dirty="0">
                <a:latin typeface="Verdana"/>
                <a:cs typeface="Verdana"/>
              </a:rPr>
              <a:t>outputs</a:t>
            </a:r>
            <a:r>
              <a:rPr sz="3000" spc="-315" dirty="0">
                <a:latin typeface="Verdana"/>
                <a:cs typeface="Verdana"/>
              </a:rPr>
              <a:t> </a:t>
            </a:r>
            <a:r>
              <a:rPr sz="3000" spc="-30" dirty="0">
                <a:latin typeface="Verdana"/>
                <a:cs typeface="Verdana"/>
              </a:rPr>
              <a:t>in</a:t>
            </a:r>
            <a:r>
              <a:rPr sz="3000" spc="-315" dirty="0">
                <a:latin typeface="Verdana"/>
                <a:cs typeface="Verdana"/>
              </a:rPr>
              <a:t> </a:t>
            </a:r>
            <a:r>
              <a:rPr sz="3000" spc="-10" dirty="0">
                <a:latin typeface="Verdana"/>
                <a:cs typeface="Verdana"/>
              </a:rPr>
              <a:t>csv</a:t>
            </a:r>
            <a:r>
              <a:rPr sz="3000" spc="-320" dirty="0">
                <a:latin typeface="Verdana"/>
                <a:cs typeface="Verdana"/>
              </a:rPr>
              <a:t> </a:t>
            </a:r>
            <a:r>
              <a:rPr sz="3000" spc="-25" dirty="0">
                <a:latin typeface="Verdana"/>
                <a:cs typeface="Verdana"/>
              </a:rPr>
              <a:t>format</a:t>
            </a:r>
            <a:r>
              <a:rPr sz="3000" spc="-315" dirty="0">
                <a:latin typeface="Verdana"/>
                <a:cs typeface="Verdana"/>
              </a:rPr>
              <a:t> </a:t>
            </a:r>
            <a:r>
              <a:rPr sz="3000" spc="-20" dirty="0">
                <a:latin typeface="Verdana"/>
                <a:cs typeface="Verdana"/>
              </a:rPr>
              <a:t>so</a:t>
            </a:r>
            <a:r>
              <a:rPr sz="3000" spc="-315" dirty="0">
                <a:latin typeface="Verdana"/>
                <a:cs typeface="Verdana"/>
              </a:rPr>
              <a:t> </a:t>
            </a:r>
            <a:r>
              <a:rPr sz="3000" spc="-20" dirty="0">
                <a:latin typeface="Verdana"/>
                <a:cs typeface="Verdana"/>
              </a:rPr>
              <a:t>that</a:t>
            </a:r>
            <a:r>
              <a:rPr sz="3000" spc="-315" dirty="0">
                <a:latin typeface="Verdana"/>
                <a:cs typeface="Verdana"/>
              </a:rPr>
              <a:t> </a:t>
            </a:r>
            <a:r>
              <a:rPr sz="3000" spc="-10" dirty="0">
                <a:latin typeface="Verdana"/>
                <a:cs typeface="Verdana"/>
              </a:rPr>
              <a:t>all</a:t>
            </a:r>
            <a:r>
              <a:rPr sz="3000" spc="-315" dirty="0">
                <a:latin typeface="Verdana"/>
                <a:cs typeface="Verdana"/>
              </a:rPr>
              <a:t> </a:t>
            </a:r>
            <a:r>
              <a:rPr sz="3000" spc="-20" dirty="0">
                <a:latin typeface="Verdana"/>
                <a:cs typeface="Verdana"/>
              </a:rPr>
              <a:t>the</a:t>
            </a:r>
            <a:r>
              <a:rPr sz="3000" spc="-315" dirty="0">
                <a:latin typeface="Verdana"/>
                <a:cs typeface="Verdana"/>
              </a:rPr>
              <a:t> </a:t>
            </a:r>
            <a:r>
              <a:rPr sz="3000" spc="-60" dirty="0">
                <a:latin typeface="Verdana"/>
                <a:cs typeface="Verdana"/>
              </a:rPr>
              <a:t>values</a:t>
            </a:r>
            <a:r>
              <a:rPr sz="3000" spc="-315" dirty="0">
                <a:latin typeface="Verdana"/>
                <a:cs typeface="Verdana"/>
              </a:rPr>
              <a:t> </a:t>
            </a:r>
            <a:r>
              <a:rPr sz="3000" spc="-25" dirty="0">
                <a:latin typeface="Verdana"/>
                <a:cs typeface="Verdana"/>
              </a:rPr>
              <a:t>can</a:t>
            </a:r>
            <a:r>
              <a:rPr sz="3000" spc="-315" dirty="0">
                <a:latin typeface="Verdana"/>
                <a:cs typeface="Verdana"/>
              </a:rPr>
              <a:t> </a:t>
            </a:r>
            <a:r>
              <a:rPr sz="3000" spc="-5" dirty="0">
                <a:latin typeface="Verdana"/>
                <a:cs typeface="Verdana"/>
              </a:rPr>
              <a:t>be</a:t>
            </a:r>
            <a:r>
              <a:rPr sz="3000" spc="-320" dirty="0">
                <a:latin typeface="Verdana"/>
                <a:cs typeface="Verdana"/>
              </a:rPr>
              <a:t> </a:t>
            </a:r>
            <a:r>
              <a:rPr sz="3000" spc="-45" dirty="0">
                <a:latin typeface="Verdana"/>
                <a:cs typeface="Verdana"/>
              </a:rPr>
              <a:t>shown</a:t>
            </a:r>
            <a:r>
              <a:rPr sz="3000" spc="-315" dirty="0">
                <a:latin typeface="Verdana"/>
                <a:cs typeface="Verdana"/>
              </a:rPr>
              <a:t> </a:t>
            </a:r>
            <a:r>
              <a:rPr sz="3000" spc="-30" dirty="0">
                <a:latin typeface="Verdana"/>
                <a:cs typeface="Verdana"/>
              </a:rPr>
              <a:t>in</a:t>
            </a:r>
            <a:r>
              <a:rPr sz="3000" spc="-315" dirty="0">
                <a:latin typeface="Verdana"/>
                <a:cs typeface="Verdana"/>
              </a:rPr>
              <a:t> </a:t>
            </a:r>
            <a:r>
              <a:rPr sz="3000" spc="-20" dirty="0">
                <a:latin typeface="Verdana"/>
                <a:cs typeface="Verdana"/>
              </a:rPr>
              <a:t>the </a:t>
            </a:r>
            <a:r>
              <a:rPr sz="3000" spc="-1040" dirty="0">
                <a:latin typeface="Verdana"/>
                <a:cs typeface="Verdana"/>
              </a:rPr>
              <a:t> </a:t>
            </a:r>
            <a:r>
              <a:rPr sz="3000" spc="-10" dirty="0">
                <a:latin typeface="Verdana"/>
                <a:cs typeface="Verdana"/>
              </a:rPr>
              <a:t>table</a:t>
            </a:r>
            <a:r>
              <a:rPr sz="3000" spc="-320" dirty="0">
                <a:latin typeface="Verdana"/>
                <a:cs typeface="Verdana"/>
              </a:rPr>
              <a:t> </a:t>
            </a:r>
            <a:r>
              <a:rPr sz="3000" spc="-300" dirty="0">
                <a:latin typeface="Verdana"/>
                <a:cs typeface="Verdana"/>
              </a:rPr>
              <a:t>,</a:t>
            </a:r>
            <a:r>
              <a:rPr sz="3000" spc="-320" dirty="0">
                <a:latin typeface="Verdana"/>
                <a:cs typeface="Verdana"/>
              </a:rPr>
              <a:t> </a:t>
            </a:r>
            <a:r>
              <a:rPr sz="3000" spc="-40" dirty="0">
                <a:latin typeface="Verdana"/>
                <a:cs typeface="Verdana"/>
              </a:rPr>
              <a:t>and</a:t>
            </a:r>
            <a:r>
              <a:rPr sz="3000" spc="-320" dirty="0">
                <a:latin typeface="Verdana"/>
                <a:cs typeface="Verdana"/>
              </a:rPr>
              <a:t> </a:t>
            </a:r>
            <a:r>
              <a:rPr sz="3000" spc="-20" dirty="0">
                <a:latin typeface="Verdana"/>
                <a:cs typeface="Verdana"/>
              </a:rPr>
              <a:t>the</a:t>
            </a:r>
            <a:r>
              <a:rPr sz="3000" spc="-320" dirty="0">
                <a:latin typeface="Verdana"/>
                <a:cs typeface="Verdana"/>
              </a:rPr>
              <a:t> </a:t>
            </a:r>
            <a:r>
              <a:rPr sz="3000" spc="-75" dirty="0">
                <a:latin typeface="Verdana"/>
                <a:cs typeface="Verdana"/>
              </a:rPr>
              <a:t>graph</a:t>
            </a:r>
            <a:r>
              <a:rPr sz="3000" spc="-320" dirty="0">
                <a:latin typeface="Verdana"/>
                <a:cs typeface="Verdana"/>
              </a:rPr>
              <a:t> </a:t>
            </a:r>
            <a:r>
              <a:rPr sz="3000" spc="-50" dirty="0">
                <a:latin typeface="Verdana"/>
                <a:cs typeface="Verdana"/>
              </a:rPr>
              <a:t>is</a:t>
            </a:r>
            <a:r>
              <a:rPr sz="3000" spc="-320" dirty="0">
                <a:latin typeface="Verdana"/>
                <a:cs typeface="Verdana"/>
              </a:rPr>
              <a:t> </a:t>
            </a:r>
            <a:r>
              <a:rPr sz="3000" spc="10" dirty="0">
                <a:latin typeface="Verdana"/>
                <a:cs typeface="Verdana"/>
              </a:rPr>
              <a:t>included</a:t>
            </a:r>
            <a:r>
              <a:rPr sz="3000" spc="-320" dirty="0">
                <a:latin typeface="Verdana"/>
                <a:cs typeface="Verdana"/>
              </a:rPr>
              <a:t> </a:t>
            </a:r>
            <a:r>
              <a:rPr sz="3000" spc="-10" dirty="0">
                <a:latin typeface="Verdana"/>
                <a:cs typeface="Verdana"/>
              </a:rPr>
              <a:t>by</a:t>
            </a:r>
            <a:r>
              <a:rPr sz="3000" spc="-320" dirty="0">
                <a:latin typeface="Verdana"/>
                <a:cs typeface="Verdana"/>
              </a:rPr>
              <a:t> </a:t>
            </a:r>
            <a:r>
              <a:rPr sz="3000" spc="-85" dirty="0">
                <a:latin typeface="Verdana"/>
                <a:cs typeface="Verdana"/>
              </a:rPr>
              <a:t>using</a:t>
            </a:r>
            <a:r>
              <a:rPr sz="3000" spc="-320" dirty="0">
                <a:latin typeface="Verdana"/>
                <a:cs typeface="Verdana"/>
              </a:rPr>
              <a:t> </a:t>
            </a:r>
            <a:r>
              <a:rPr sz="3000" spc="-80" dirty="0">
                <a:latin typeface="Verdana"/>
                <a:cs typeface="Verdana"/>
              </a:rPr>
              <a:t>pg</a:t>
            </a:r>
            <a:r>
              <a:rPr sz="3000" spc="-320" dirty="0">
                <a:latin typeface="Verdana"/>
                <a:cs typeface="Verdana"/>
              </a:rPr>
              <a:t> </a:t>
            </a:r>
            <a:r>
              <a:rPr sz="3000" spc="-85" dirty="0">
                <a:latin typeface="Verdana"/>
                <a:cs typeface="Verdana"/>
              </a:rPr>
              <a:t>Admin.</a:t>
            </a:r>
            <a:endParaRPr sz="30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9" cy="1028699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67131" y="1187658"/>
            <a:ext cx="645668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b="1" spc="-85" dirty="0">
                <a:latin typeface="Tahoma"/>
                <a:cs typeface="Tahoma"/>
              </a:rPr>
              <a:t>Tech-Stack</a:t>
            </a:r>
            <a:r>
              <a:rPr sz="6000" b="1" spc="-345" dirty="0">
                <a:latin typeface="Tahoma"/>
                <a:cs typeface="Tahoma"/>
              </a:rPr>
              <a:t> </a:t>
            </a:r>
            <a:r>
              <a:rPr sz="6000" b="1" spc="-100" dirty="0">
                <a:latin typeface="Tahoma"/>
                <a:cs typeface="Tahoma"/>
              </a:rPr>
              <a:t>Used:</a:t>
            </a:r>
            <a:endParaRPr sz="6000">
              <a:latin typeface="Tahoma"/>
              <a:cs typeface="Tahom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28299" y="4187475"/>
            <a:ext cx="152400" cy="15239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28299" y="4787550"/>
            <a:ext cx="152400" cy="15239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28299" y="5387625"/>
            <a:ext cx="152400" cy="15239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28299" y="5987700"/>
            <a:ext cx="152400" cy="152399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087669" y="3889654"/>
            <a:ext cx="5789295" cy="24257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5799"/>
              </a:lnSpc>
              <a:spcBef>
                <a:spcPts val="100"/>
              </a:spcBef>
            </a:pPr>
            <a:r>
              <a:rPr sz="3400" spc="155" dirty="0">
                <a:latin typeface="Verdana"/>
                <a:cs typeface="Verdana"/>
              </a:rPr>
              <a:t>P</a:t>
            </a:r>
            <a:r>
              <a:rPr sz="3400" spc="30" dirty="0">
                <a:latin typeface="Verdana"/>
                <a:cs typeface="Verdana"/>
              </a:rPr>
              <a:t>o</a:t>
            </a:r>
            <a:r>
              <a:rPr sz="3400" spc="-85" dirty="0">
                <a:latin typeface="Verdana"/>
                <a:cs typeface="Verdana"/>
              </a:rPr>
              <a:t>s</a:t>
            </a:r>
            <a:r>
              <a:rPr sz="3400" spc="45" dirty="0">
                <a:latin typeface="Verdana"/>
                <a:cs typeface="Verdana"/>
              </a:rPr>
              <a:t>t</a:t>
            </a:r>
            <a:r>
              <a:rPr sz="3400" spc="-250" dirty="0">
                <a:latin typeface="Verdana"/>
                <a:cs typeface="Verdana"/>
              </a:rPr>
              <a:t>g</a:t>
            </a:r>
            <a:r>
              <a:rPr sz="3400" spc="-45" dirty="0">
                <a:latin typeface="Verdana"/>
                <a:cs typeface="Verdana"/>
              </a:rPr>
              <a:t>r</a:t>
            </a:r>
            <a:r>
              <a:rPr sz="3400" spc="-80" dirty="0">
                <a:latin typeface="Verdana"/>
                <a:cs typeface="Verdana"/>
              </a:rPr>
              <a:t>e</a:t>
            </a:r>
            <a:r>
              <a:rPr sz="3400" spc="-250" dirty="0">
                <a:latin typeface="Verdana"/>
                <a:cs typeface="Verdana"/>
              </a:rPr>
              <a:t>S</a:t>
            </a:r>
            <a:r>
              <a:rPr sz="3400" spc="-20" dirty="0">
                <a:latin typeface="Verdana"/>
                <a:cs typeface="Verdana"/>
              </a:rPr>
              <a:t>Q</a:t>
            </a:r>
            <a:r>
              <a:rPr sz="3400" spc="30" dirty="0">
                <a:latin typeface="Verdana"/>
                <a:cs typeface="Verdana"/>
              </a:rPr>
              <a:t>L</a:t>
            </a:r>
            <a:r>
              <a:rPr sz="3400" spc="-365" dirty="0">
                <a:latin typeface="Verdana"/>
                <a:cs typeface="Verdana"/>
              </a:rPr>
              <a:t> </a:t>
            </a:r>
            <a:r>
              <a:rPr sz="3400" spc="-85" dirty="0">
                <a:latin typeface="Verdana"/>
                <a:cs typeface="Verdana"/>
              </a:rPr>
              <a:t>s</a:t>
            </a:r>
            <a:r>
              <a:rPr sz="3400" spc="-80" dirty="0">
                <a:latin typeface="Verdana"/>
                <a:cs typeface="Verdana"/>
              </a:rPr>
              <a:t>e</a:t>
            </a:r>
            <a:r>
              <a:rPr sz="3400" spc="-45" dirty="0">
                <a:latin typeface="Verdana"/>
                <a:cs typeface="Verdana"/>
              </a:rPr>
              <a:t>r</a:t>
            </a:r>
            <a:r>
              <a:rPr sz="3400" spc="-80" dirty="0">
                <a:latin typeface="Verdana"/>
                <a:cs typeface="Verdana"/>
              </a:rPr>
              <a:t>ve</a:t>
            </a:r>
            <a:r>
              <a:rPr sz="3400" spc="-35" dirty="0">
                <a:latin typeface="Verdana"/>
                <a:cs typeface="Verdana"/>
              </a:rPr>
              <a:t>r  </a:t>
            </a:r>
            <a:r>
              <a:rPr sz="3400" spc="155" dirty="0">
                <a:latin typeface="Verdana"/>
                <a:cs typeface="Verdana"/>
              </a:rPr>
              <a:t>P</a:t>
            </a:r>
            <a:r>
              <a:rPr sz="3400" spc="30" dirty="0">
                <a:latin typeface="Verdana"/>
                <a:cs typeface="Verdana"/>
              </a:rPr>
              <a:t>o</a:t>
            </a:r>
            <a:r>
              <a:rPr sz="3400" spc="-85" dirty="0">
                <a:latin typeface="Verdana"/>
                <a:cs typeface="Verdana"/>
              </a:rPr>
              <a:t>s</a:t>
            </a:r>
            <a:r>
              <a:rPr sz="3400" spc="45" dirty="0">
                <a:latin typeface="Verdana"/>
                <a:cs typeface="Verdana"/>
              </a:rPr>
              <a:t>t</a:t>
            </a:r>
            <a:r>
              <a:rPr sz="3400" spc="-250" dirty="0">
                <a:latin typeface="Verdana"/>
                <a:cs typeface="Verdana"/>
              </a:rPr>
              <a:t>g</a:t>
            </a:r>
            <a:r>
              <a:rPr sz="3400" spc="-45" dirty="0">
                <a:latin typeface="Verdana"/>
                <a:cs typeface="Verdana"/>
              </a:rPr>
              <a:t>r</a:t>
            </a:r>
            <a:r>
              <a:rPr sz="3400" spc="-80" dirty="0">
                <a:latin typeface="Verdana"/>
                <a:cs typeface="Verdana"/>
              </a:rPr>
              <a:t>e</a:t>
            </a:r>
            <a:r>
              <a:rPr sz="3400" spc="-250" dirty="0">
                <a:latin typeface="Verdana"/>
                <a:cs typeface="Verdana"/>
              </a:rPr>
              <a:t>S</a:t>
            </a:r>
            <a:r>
              <a:rPr sz="3400" spc="-20" dirty="0">
                <a:latin typeface="Verdana"/>
                <a:cs typeface="Verdana"/>
              </a:rPr>
              <a:t>Q</a:t>
            </a:r>
            <a:r>
              <a:rPr sz="3400" spc="30" dirty="0">
                <a:latin typeface="Verdana"/>
                <a:cs typeface="Verdana"/>
              </a:rPr>
              <a:t>L</a:t>
            </a:r>
            <a:r>
              <a:rPr sz="3400" spc="-365" dirty="0">
                <a:latin typeface="Verdana"/>
                <a:cs typeface="Verdana"/>
              </a:rPr>
              <a:t> </a:t>
            </a:r>
            <a:r>
              <a:rPr sz="3400" spc="60" dirty="0">
                <a:latin typeface="Verdana"/>
                <a:cs typeface="Verdana"/>
              </a:rPr>
              <a:t>d</a:t>
            </a:r>
            <a:r>
              <a:rPr sz="3400" spc="30" dirty="0">
                <a:latin typeface="Verdana"/>
                <a:cs typeface="Verdana"/>
              </a:rPr>
              <a:t>o</a:t>
            </a:r>
            <a:r>
              <a:rPr sz="3400" spc="110" dirty="0">
                <a:latin typeface="Verdana"/>
                <a:cs typeface="Verdana"/>
              </a:rPr>
              <a:t>c</a:t>
            </a:r>
            <a:r>
              <a:rPr sz="3400" spc="-80" dirty="0">
                <a:latin typeface="Verdana"/>
                <a:cs typeface="Verdana"/>
              </a:rPr>
              <a:t>u</a:t>
            </a:r>
            <a:r>
              <a:rPr sz="3400" spc="-195" dirty="0">
                <a:latin typeface="Verdana"/>
                <a:cs typeface="Verdana"/>
              </a:rPr>
              <a:t>m</a:t>
            </a:r>
            <a:r>
              <a:rPr sz="3400" spc="-80" dirty="0">
                <a:latin typeface="Verdana"/>
                <a:cs typeface="Verdana"/>
              </a:rPr>
              <a:t>e</a:t>
            </a:r>
            <a:r>
              <a:rPr sz="3400" spc="-50" dirty="0">
                <a:latin typeface="Verdana"/>
                <a:cs typeface="Verdana"/>
              </a:rPr>
              <a:t>n</a:t>
            </a:r>
            <a:r>
              <a:rPr sz="3400" spc="45" dirty="0">
                <a:latin typeface="Verdana"/>
                <a:cs typeface="Verdana"/>
              </a:rPr>
              <a:t>t</a:t>
            </a:r>
            <a:r>
              <a:rPr sz="3400" spc="-155" dirty="0">
                <a:latin typeface="Verdana"/>
                <a:cs typeface="Verdana"/>
              </a:rPr>
              <a:t>a</a:t>
            </a:r>
            <a:r>
              <a:rPr sz="3400" spc="45" dirty="0">
                <a:latin typeface="Verdana"/>
                <a:cs typeface="Verdana"/>
              </a:rPr>
              <a:t>t</a:t>
            </a:r>
            <a:r>
              <a:rPr sz="3400" spc="-25" dirty="0">
                <a:latin typeface="Verdana"/>
                <a:cs typeface="Verdana"/>
              </a:rPr>
              <a:t>i</a:t>
            </a:r>
            <a:r>
              <a:rPr sz="3400" spc="30" dirty="0">
                <a:latin typeface="Verdana"/>
                <a:cs typeface="Verdana"/>
              </a:rPr>
              <a:t>o</a:t>
            </a:r>
            <a:r>
              <a:rPr sz="3400" spc="-35" dirty="0">
                <a:latin typeface="Verdana"/>
                <a:cs typeface="Verdana"/>
              </a:rPr>
              <a:t>n  </a:t>
            </a:r>
            <a:r>
              <a:rPr sz="3400" spc="155" dirty="0">
                <a:latin typeface="Verdana"/>
                <a:cs typeface="Verdana"/>
              </a:rPr>
              <a:t>P</a:t>
            </a:r>
            <a:r>
              <a:rPr sz="3400" spc="-245" dirty="0">
                <a:latin typeface="Verdana"/>
                <a:cs typeface="Verdana"/>
              </a:rPr>
              <a:t>g</a:t>
            </a:r>
            <a:r>
              <a:rPr sz="3400" spc="-365" dirty="0">
                <a:latin typeface="Verdana"/>
                <a:cs typeface="Verdana"/>
              </a:rPr>
              <a:t> </a:t>
            </a:r>
            <a:r>
              <a:rPr sz="3400" spc="-50" dirty="0">
                <a:latin typeface="Verdana"/>
                <a:cs typeface="Verdana"/>
              </a:rPr>
              <a:t>A</a:t>
            </a:r>
            <a:r>
              <a:rPr sz="3400" spc="60" dirty="0">
                <a:latin typeface="Verdana"/>
                <a:cs typeface="Verdana"/>
              </a:rPr>
              <a:t>d</a:t>
            </a:r>
            <a:r>
              <a:rPr sz="3400" spc="-195" dirty="0">
                <a:latin typeface="Verdana"/>
                <a:cs typeface="Verdana"/>
              </a:rPr>
              <a:t>m</a:t>
            </a:r>
            <a:r>
              <a:rPr sz="3400" spc="-25" dirty="0">
                <a:latin typeface="Verdana"/>
                <a:cs typeface="Verdana"/>
              </a:rPr>
              <a:t>i</a:t>
            </a:r>
            <a:r>
              <a:rPr sz="3400" spc="-45" dirty="0">
                <a:latin typeface="Verdana"/>
                <a:cs typeface="Verdana"/>
              </a:rPr>
              <a:t>n</a:t>
            </a:r>
            <a:endParaRPr sz="3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645"/>
              </a:spcBef>
            </a:pPr>
            <a:r>
              <a:rPr sz="3400" spc="200" dirty="0">
                <a:latin typeface="Verdana"/>
                <a:cs typeface="Verdana"/>
              </a:rPr>
              <a:t>M</a:t>
            </a:r>
            <a:r>
              <a:rPr sz="3400" spc="-90" dirty="0">
                <a:latin typeface="Verdana"/>
                <a:cs typeface="Verdana"/>
              </a:rPr>
              <a:t>y</a:t>
            </a:r>
            <a:r>
              <a:rPr sz="3400" spc="-250" dirty="0">
                <a:latin typeface="Verdana"/>
                <a:cs typeface="Verdana"/>
              </a:rPr>
              <a:t>S</a:t>
            </a:r>
            <a:r>
              <a:rPr sz="3400" spc="-20" dirty="0">
                <a:latin typeface="Verdana"/>
                <a:cs typeface="Verdana"/>
              </a:rPr>
              <a:t>Q</a:t>
            </a:r>
            <a:r>
              <a:rPr sz="3400" spc="30" dirty="0">
                <a:latin typeface="Verdana"/>
                <a:cs typeface="Verdana"/>
              </a:rPr>
              <a:t>L</a:t>
            </a:r>
            <a:r>
              <a:rPr sz="3400" spc="-365" dirty="0">
                <a:latin typeface="Verdana"/>
                <a:cs typeface="Verdana"/>
              </a:rPr>
              <a:t> </a:t>
            </a:r>
            <a:r>
              <a:rPr sz="3400" spc="-200" dirty="0">
                <a:latin typeface="Verdana"/>
                <a:cs typeface="Verdana"/>
              </a:rPr>
              <a:t>W</a:t>
            </a:r>
            <a:r>
              <a:rPr sz="3400" spc="30" dirty="0">
                <a:latin typeface="Verdana"/>
                <a:cs typeface="Verdana"/>
              </a:rPr>
              <a:t>o</a:t>
            </a:r>
            <a:r>
              <a:rPr sz="3400" spc="-45" dirty="0">
                <a:latin typeface="Verdana"/>
                <a:cs typeface="Verdana"/>
              </a:rPr>
              <a:t>r</a:t>
            </a:r>
            <a:r>
              <a:rPr sz="3400" spc="-315" dirty="0">
                <a:latin typeface="Verdana"/>
                <a:cs typeface="Verdana"/>
              </a:rPr>
              <a:t>k</a:t>
            </a:r>
            <a:r>
              <a:rPr sz="3400" spc="60" dirty="0">
                <a:latin typeface="Verdana"/>
                <a:cs typeface="Verdana"/>
              </a:rPr>
              <a:t>b</a:t>
            </a:r>
            <a:r>
              <a:rPr sz="3400" spc="-80" dirty="0">
                <a:latin typeface="Verdana"/>
                <a:cs typeface="Verdana"/>
              </a:rPr>
              <a:t>e</a:t>
            </a:r>
            <a:r>
              <a:rPr sz="3400" spc="-50" dirty="0">
                <a:latin typeface="Verdana"/>
                <a:cs typeface="Verdana"/>
              </a:rPr>
              <a:t>n</a:t>
            </a:r>
            <a:r>
              <a:rPr sz="3400" spc="110" dirty="0">
                <a:latin typeface="Verdana"/>
                <a:cs typeface="Verdana"/>
              </a:rPr>
              <a:t>c</a:t>
            </a:r>
            <a:r>
              <a:rPr sz="3400" spc="-45" dirty="0">
                <a:latin typeface="Verdana"/>
                <a:cs typeface="Verdana"/>
              </a:rPr>
              <a:t>h</a:t>
            </a:r>
            <a:r>
              <a:rPr sz="3400" spc="-365" dirty="0">
                <a:latin typeface="Verdana"/>
                <a:cs typeface="Verdana"/>
              </a:rPr>
              <a:t> </a:t>
            </a:r>
            <a:r>
              <a:rPr sz="3400" spc="-114" dirty="0">
                <a:latin typeface="Verdana"/>
                <a:cs typeface="Verdana"/>
              </a:rPr>
              <a:t>8</a:t>
            </a:r>
            <a:r>
              <a:rPr sz="3400" spc="-345" dirty="0">
                <a:latin typeface="Verdana"/>
                <a:cs typeface="Verdana"/>
              </a:rPr>
              <a:t>.</a:t>
            </a:r>
            <a:r>
              <a:rPr sz="3400" spc="225" dirty="0">
                <a:latin typeface="Verdana"/>
                <a:cs typeface="Verdana"/>
              </a:rPr>
              <a:t>0</a:t>
            </a:r>
            <a:endParaRPr sz="3400">
              <a:latin typeface="Verdana"/>
              <a:cs typeface="Verdan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131300" y="4017612"/>
            <a:ext cx="8798560" cy="29305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27099"/>
              </a:lnSpc>
              <a:spcBef>
                <a:spcPts val="100"/>
              </a:spcBef>
            </a:pPr>
            <a:r>
              <a:rPr sz="3000" i="1" spc="40" dirty="0">
                <a:latin typeface="Arial"/>
                <a:cs typeface="Arial"/>
              </a:rPr>
              <a:t>These </a:t>
            </a:r>
            <a:r>
              <a:rPr sz="3000" i="1" spc="150" dirty="0">
                <a:latin typeface="Arial"/>
                <a:cs typeface="Arial"/>
              </a:rPr>
              <a:t>software's </a:t>
            </a:r>
            <a:r>
              <a:rPr sz="3000" i="1" spc="190" dirty="0">
                <a:latin typeface="Arial"/>
                <a:cs typeface="Arial"/>
              </a:rPr>
              <a:t>provide </a:t>
            </a:r>
            <a:r>
              <a:rPr sz="3000" i="1" spc="235" dirty="0">
                <a:latin typeface="Arial"/>
                <a:cs typeface="Arial"/>
              </a:rPr>
              <a:t>better </a:t>
            </a:r>
            <a:r>
              <a:rPr sz="3000" i="1" spc="165" dirty="0">
                <a:latin typeface="Arial"/>
                <a:cs typeface="Arial"/>
              </a:rPr>
              <a:t>data </a:t>
            </a:r>
            <a:r>
              <a:rPr sz="3000" i="1" spc="145" dirty="0">
                <a:latin typeface="Arial"/>
                <a:cs typeface="Arial"/>
              </a:rPr>
              <a:t>security, </a:t>
            </a:r>
            <a:r>
              <a:rPr sz="3000" i="1" spc="150" dirty="0">
                <a:latin typeface="Arial"/>
                <a:cs typeface="Arial"/>
              </a:rPr>
              <a:t> </a:t>
            </a:r>
            <a:r>
              <a:rPr sz="3000" i="1" spc="185" dirty="0">
                <a:latin typeface="Arial"/>
                <a:cs typeface="Arial"/>
              </a:rPr>
              <a:t>more</a:t>
            </a:r>
            <a:r>
              <a:rPr sz="3000" i="1" spc="190" dirty="0">
                <a:latin typeface="Arial"/>
                <a:cs typeface="Arial"/>
              </a:rPr>
              <a:t> </a:t>
            </a:r>
            <a:r>
              <a:rPr sz="3000" i="1" spc="195" dirty="0">
                <a:latin typeface="Arial"/>
                <a:cs typeface="Arial"/>
              </a:rPr>
              <a:t>In-built</a:t>
            </a:r>
            <a:r>
              <a:rPr sz="3000" i="1" spc="200" dirty="0">
                <a:latin typeface="Arial"/>
                <a:cs typeface="Arial"/>
              </a:rPr>
              <a:t> </a:t>
            </a:r>
            <a:r>
              <a:rPr sz="3000" i="1" spc="190" dirty="0">
                <a:latin typeface="Arial"/>
                <a:cs typeface="Arial"/>
              </a:rPr>
              <a:t>functions</a:t>
            </a:r>
            <a:r>
              <a:rPr sz="3000" i="1" spc="195" dirty="0">
                <a:latin typeface="Arial"/>
                <a:cs typeface="Arial"/>
              </a:rPr>
              <a:t> </a:t>
            </a:r>
            <a:r>
              <a:rPr sz="3000" i="1" spc="150" dirty="0">
                <a:latin typeface="Arial"/>
                <a:cs typeface="Arial"/>
              </a:rPr>
              <a:t>and</a:t>
            </a:r>
            <a:r>
              <a:rPr sz="3000" i="1" spc="155" dirty="0">
                <a:latin typeface="Arial"/>
                <a:cs typeface="Arial"/>
              </a:rPr>
              <a:t> </a:t>
            </a:r>
            <a:r>
              <a:rPr sz="3000" i="1" spc="100" dirty="0">
                <a:latin typeface="Arial"/>
                <a:cs typeface="Arial"/>
              </a:rPr>
              <a:t>On</a:t>
            </a:r>
            <a:r>
              <a:rPr sz="3000" i="1" spc="105" dirty="0">
                <a:latin typeface="Arial"/>
                <a:cs typeface="Arial"/>
              </a:rPr>
              <a:t> </a:t>
            </a:r>
            <a:r>
              <a:rPr sz="3000" i="1" spc="170" dirty="0">
                <a:latin typeface="Arial"/>
                <a:cs typeface="Arial"/>
              </a:rPr>
              <a:t>demand </a:t>
            </a:r>
            <a:r>
              <a:rPr sz="3000" i="1" spc="-819" dirty="0">
                <a:latin typeface="Arial"/>
                <a:cs typeface="Arial"/>
              </a:rPr>
              <a:t> </a:t>
            </a:r>
            <a:r>
              <a:rPr sz="3000" i="1" spc="155" dirty="0">
                <a:latin typeface="Arial"/>
                <a:cs typeface="Arial"/>
              </a:rPr>
              <a:t>scalability</a:t>
            </a:r>
            <a:r>
              <a:rPr sz="3000" i="1" spc="50" dirty="0">
                <a:latin typeface="Arial"/>
                <a:cs typeface="Arial"/>
              </a:rPr>
              <a:t> </a:t>
            </a:r>
            <a:r>
              <a:rPr sz="3000" i="1" spc="150" dirty="0">
                <a:latin typeface="Arial"/>
                <a:cs typeface="Arial"/>
              </a:rPr>
              <a:t>and</a:t>
            </a:r>
            <a:r>
              <a:rPr sz="3000" i="1" spc="55" dirty="0">
                <a:latin typeface="Arial"/>
                <a:cs typeface="Arial"/>
              </a:rPr>
              <a:t> </a:t>
            </a:r>
            <a:r>
              <a:rPr sz="3000" i="1" spc="265" dirty="0">
                <a:latin typeface="Arial"/>
                <a:cs typeface="Arial"/>
              </a:rPr>
              <a:t>it</a:t>
            </a:r>
            <a:r>
              <a:rPr sz="3000" i="1" spc="55" dirty="0">
                <a:latin typeface="Arial"/>
                <a:cs typeface="Arial"/>
              </a:rPr>
              <a:t> </a:t>
            </a:r>
            <a:r>
              <a:rPr sz="3000" i="1" spc="95" dirty="0">
                <a:latin typeface="Arial"/>
                <a:cs typeface="Arial"/>
              </a:rPr>
              <a:t>also</a:t>
            </a:r>
            <a:r>
              <a:rPr sz="3000" i="1" spc="55" dirty="0">
                <a:latin typeface="Arial"/>
                <a:cs typeface="Arial"/>
              </a:rPr>
              <a:t> </a:t>
            </a:r>
            <a:r>
              <a:rPr sz="3000" i="1" spc="165" dirty="0">
                <a:latin typeface="Arial"/>
                <a:cs typeface="Arial"/>
              </a:rPr>
              <a:t>provides</a:t>
            </a:r>
            <a:r>
              <a:rPr sz="3000" i="1" spc="50" dirty="0">
                <a:latin typeface="Arial"/>
                <a:cs typeface="Arial"/>
              </a:rPr>
              <a:t> </a:t>
            </a:r>
            <a:r>
              <a:rPr sz="3000" i="1" spc="185" dirty="0">
                <a:latin typeface="Arial"/>
                <a:cs typeface="Arial"/>
              </a:rPr>
              <a:t>auto</a:t>
            </a:r>
            <a:r>
              <a:rPr sz="3000" i="1" spc="55" dirty="0">
                <a:latin typeface="Arial"/>
                <a:cs typeface="Arial"/>
              </a:rPr>
              <a:t> </a:t>
            </a:r>
            <a:r>
              <a:rPr sz="3000" i="1" spc="180" dirty="0">
                <a:latin typeface="Arial"/>
                <a:cs typeface="Arial"/>
              </a:rPr>
              <a:t>completing </a:t>
            </a:r>
            <a:r>
              <a:rPr sz="3000" i="1" spc="-819" dirty="0">
                <a:latin typeface="Arial"/>
                <a:cs typeface="Arial"/>
              </a:rPr>
              <a:t> </a:t>
            </a:r>
            <a:r>
              <a:rPr sz="3000" i="1" spc="175" dirty="0">
                <a:latin typeface="Arial"/>
                <a:cs typeface="Arial"/>
              </a:rPr>
              <a:t>feature </a:t>
            </a:r>
            <a:r>
              <a:rPr sz="3000" i="1" spc="170" dirty="0">
                <a:latin typeface="Arial"/>
                <a:cs typeface="Arial"/>
              </a:rPr>
              <a:t>which </a:t>
            </a:r>
            <a:r>
              <a:rPr sz="3000" i="1" spc="60" dirty="0">
                <a:latin typeface="Arial"/>
                <a:cs typeface="Arial"/>
              </a:rPr>
              <a:t>makes </a:t>
            </a:r>
            <a:r>
              <a:rPr sz="3000" i="1" spc="265" dirty="0">
                <a:latin typeface="Arial"/>
                <a:cs typeface="Arial"/>
              </a:rPr>
              <a:t>it </a:t>
            </a:r>
            <a:r>
              <a:rPr sz="3000" i="1" spc="60" dirty="0">
                <a:latin typeface="Arial"/>
                <a:cs typeface="Arial"/>
              </a:rPr>
              <a:t>easy </a:t>
            </a:r>
            <a:r>
              <a:rPr sz="3000" i="1" spc="250" dirty="0">
                <a:latin typeface="Arial"/>
                <a:cs typeface="Arial"/>
              </a:rPr>
              <a:t>for </a:t>
            </a:r>
            <a:r>
              <a:rPr sz="3000" i="1" spc="210" dirty="0">
                <a:latin typeface="Arial"/>
                <a:cs typeface="Arial"/>
              </a:rPr>
              <a:t>the </a:t>
            </a:r>
            <a:r>
              <a:rPr sz="3000" i="1" spc="170" dirty="0">
                <a:latin typeface="Arial"/>
                <a:cs typeface="Arial"/>
              </a:rPr>
              <a:t>developer </a:t>
            </a:r>
            <a:r>
              <a:rPr sz="3000" i="1" spc="175" dirty="0">
                <a:latin typeface="Arial"/>
                <a:cs typeface="Arial"/>
              </a:rPr>
              <a:t> </a:t>
            </a:r>
            <a:r>
              <a:rPr sz="3000" i="1" spc="290" dirty="0">
                <a:latin typeface="Arial"/>
                <a:cs typeface="Arial"/>
              </a:rPr>
              <a:t>to</a:t>
            </a:r>
            <a:r>
              <a:rPr sz="3000" i="1" spc="-105" dirty="0">
                <a:latin typeface="Arial"/>
                <a:cs typeface="Arial"/>
              </a:rPr>
              <a:t> </a:t>
            </a:r>
            <a:r>
              <a:rPr sz="3000" i="1" spc="200" dirty="0">
                <a:latin typeface="Arial"/>
                <a:cs typeface="Arial"/>
              </a:rPr>
              <a:t>write</a:t>
            </a:r>
            <a:r>
              <a:rPr sz="3000" i="1" spc="-100" dirty="0">
                <a:latin typeface="Arial"/>
                <a:cs typeface="Arial"/>
              </a:rPr>
              <a:t> </a:t>
            </a:r>
            <a:r>
              <a:rPr sz="3000" i="1" spc="210" dirty="0">
                <a:latin typeface="Arial"/>
                <a:cs typeface="Arial"/>
              </a:rPr>
              <a:t>the</a:t>
            </a:r>
            <a:r>
              <a:rPr sz="3000" i="1" spc="-100" dirty="0">
                <a:latin typeface="Arial"/>
                <a:cs typeface="Arial"/>
              </a:rPr>
              <a:t> </a:t>
            </a:r>
            <a:r>
              <a:rPr sz="3000" i="1" spc="105" dirty="0">
                <a:latin typeface="Arial"/>
                <a:cs typeface="Arial"/>
              </a:rPr>
              <a:t>queries.</a:t>
            </a:r>
            <a:endParaRPr sz="3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0164" y="320420"/>
            <a:ext cx="1550035" cy="1550035"/>
          </a:xfrm>
          <a:custGeom>
            <a:avLst/>
            <a:gdLst/>
            <a:ahLst/>
            <a:cxnLst/>
            <a:rect l="l" t="t" r="r" b="b"/>
            <a:pathLst>
              <a:path w="1550035" h="1550035">
                <a:moveTo>
                  <a:pt x="774992" y="645833"/>
                </a:moveTo>
                <a:lnTo>
                  <a:pt x="769137" y="607593"/>
                </a:lnTo>
                <a:lnTo>
                  <a:pt x="747941" y="588721"/>
                </a:lnTo>
                <a:lnTo>
                  <a:pt x="740079" y="588822"/>
                </a:lnTo>
                <a:lnTo>
                  <a:pt x="733310" y="592048"/>
                </a:lnTo>
                <a:lnTo>
                  <a:pt x="730491" y="593458"/>
                </a:lnTo>
                <a:lnTo>
                  <a:pt x="727062" y="594169"/>
                </a:lnTo>
                <a:lnTo>
                  <a:pt x="723328" y="594169"/>
                </a:lnTo>
                <a:lnTo>
                  <a:pt x="723328" y="645833"/>
                </a:lnTo>
                <a:lnTo>
                  <a:pt x="717232" y="675995"/>
                </a:lnTo>
                <a:lnTo>
                  <a:pt x="700620" y="700633"/>
                </a:lnTo>
                <a:lnTo>
                  <a:pt x="675982" y="717245"/>
                </a:lnTo>
                <a:lnTo>
                  <a:pt x="645820" y="723328"/>
                </a:lnTo>
                <a:lnTo>
                  <a:pt x="615657" y="717245"/>
                </a:lnTo>
                <a:lnTo>
                  <a:pt x="591032" y="700633"/>
                </a:lnTo>
                <a:lnTo>
                  <a:pt x="574421" y="675995"/>
                </a:lnTo>
                <a:lnTo>
                  <a:pt x="568325" y="645833"/>
                </a:lnTo>
                <a:lnTo>
                  <a:pt x="574421" y="615670"/>
                </a:lnTo>
                <a:lnTo>
                  <a:pt x="591032" y="591032"/>
                </a:lnTo>
                <a:lnTo>
                  <a:pt x="615657" y="574421"/>
                </a:lnTo>
                <a:lnTo>
                  <a:pt x="645820" y="568337"/>
                </a:lnTo>
                <a:lnTo>
                  <a:pt x="651916" y="598487"/>
                </a:lnTo>
                <a:lnTo>
                  <a:pt x="668528" y="623125"/>
                </a:lnTo>
                <a:lnTo>
                  <a:pt x="693166" y="639737"/>
                </a:lnTo>
                <a:lnTo>
                  <a:pt x="723328" y="645833"/>
                </a:lnTo>
                <a:lnTo>
                  <a:pt x="723328" y="594169"/>
                </a:lnTo>
                <a:lnTo>
                  <a:pt x="713282" y="592137"/>
                </a:lnTo>
                <a:lnTo>
                  <a:pt x="705065" y="586587"/>
                </a:lnTo>
                <a:lnTo>
                  <a:pt x="699528" y="578370"/>
                </a:lnTo>
                <a:lnTo>
                  <a:pt x="697484" y="568337"/>
                </a:lnTo>
                <a:lnTo>
                  <a:pt x="697484" y="564603"/>
                </a:lnTo>
                <a:lnTo>
                  <a:pt x="698195" y="561174"/>
                </a:lnTo>
                <a:lnTo>
                  <a:pt x="699604" y="558342"/>
                </a:lnTo>
                <a:lnTo>
                  <a:pt x="702843" y="551586"/>
                </a:lnTo>
                <a:lnTo>
                  <a:pt x="674725" y="519950"/>
                </a:lnTo>
                <a:lnTo>
                  <a:pt x="645820" y="516661"/>
                </a:lnTo>
                <a:lnTo>
                  <a:pt x="595591" y="526834"/>
                </a:lnTo>
                <a:lnTo>
                  <a:pt x="554520" y="554532"/>
                </a:lnTo>
                <a:lnTo>
                  <a:pt x="526821" y="595591"/>
                </a:lnTo>
                <a:lnTo>
                  <a:pt x="516661" y="645833"/>
                </a:lnTo>
                <a:lnTo>
                  <a:pt x="526821" y="696074"/>
                </a:lnTo>
                <a:lnTo>
                  <a:pt x="554520" y="737133"/>
                </a:lnTo>
                <a:lnTo>
                  <a:pt x="595591" y="764832"/>
                </a:lnTo>
                <a:lnTo>
                  <a:pt x="645820" y="775004"/>
                </a:lnTo>
                <a:lnTo>
                  <a:pt x="696061" y="764832"/>
                </a:lnTo>
                <a:lnTo>
                  <a:pt x="737120" y="737133"/>
                </a:lnTo>
                <a:lnTo>
                  <a:pt x="746429" y="723328"/>
                </a:lnTo>
                <a:lnTo>
                  <a:pt x="764832" y="696074"/>
                </a:lnTo>
                <a:lnTo>
                  <a:pt x="774992" y="645833"/>
                </a:lnTo>
                <a:close/>
              </a:path>
              <a:path w="1550035" h="1550035">
                <a:moveTo>
                  <a:pt x="904151" y="645833"/>
                </a:moveTo>
                <a:lnTo>
                  <a:pt x="899985" y="599452"/>
                </a:lnTo>
                <a:lnTo>
                  <a:pt x="887971" y="555764"/>
                </a:lnTo>
                <a:lnTo>
                  <a:pt x="868845" y="515531"/>
                </a:lnTo>
                <a:lnTo>
                  <a:pt x="852487" y="492404"/>
                </a:lnTo>
                <a:lnTo>
                  <a:pt x="852487" y="645833"/>
                </a:lnTo>
                <a:lnTo>
                  <a:pt x="847013" y="693153"/>
                </a:lnTo>
                <a:lnTo>
                  <a:pt x="831443" y="736625"/>
                </a:lnTo>
                <a:lnTo>
                  <a:pt x="807021" y="775004"/>
                </a:lnTo>
                <a:lnTo>
                  <a:pt x="774992" y="807034"/>
                </a:lnTo>
                <a:lnTo>
                  <a:pt x="736612" y="831456"/>
                </a:lnTo>
                <a:lnTo>
                  <a:pt x="693140" y="847026"/>
                </a:lnTo>
                <a:lnTo>
                  <a:pt x="645820" y="852500"/>
                </a:lnTo>
                <a:lnTo>
                  <a:pt x="598500" y="847026"/>
                </a:lnTo>
                <a:lnTo>
                  <a:pt x="555028" y="831456"/>
                </a:lnTo>
                <a:lnTo>
                  <a:pt x="516648" y="807034"/>
                </a:lnTo>
                <a:lnTo>
                  <a:pt x="484632" y="775004"/>
                </a:lnTo>
                <a:lnTo>
                  <a:pt x="460197" y="736625"/>
                </a:lnTo>
                <a:lnTo>
                  <a:pt x="444627" y="693153"/>
                </a:lnTo>
                <a:lnTo>
                  <a:pt x="439153" y="645833"/>
                </a:lnTo>
                <a:lnTo>
                  <a:pt x="444627" y="598512"/>
                </a:lnTo>
                <a:lnTo>
                  <a:pt x="460197" y="555040"/>
                </a:lnTo>
                <a:lnTo>
                  <a:pt x="484632" y="516661"/>
                </a:lnTo>
                <a:lnTo>
                  <a:pt x="516648" y="484632"/>
                </a:lnTo>
                <a:lnTo>
                  <a:pt x="555028" y="460209"/>
                </a:lnTo>
                <a:lnTo>
                  <a:pt x="598500" y="444639"/>
                </a:lnTo>
                <a:lnTo>
                  <a:pt x="645820" y="439166"/>
                </a:lnTo>
                <a:lnTo>
                  <a:pt x="693140" y="444639"/>
                </a:lnTo>
                <a:lnTo>
                  <a:pt x="736612" y="460209"/>
                </a:lnTo>
                <a:lnTo>
                  <a:pt x="774992" y="484632"/>
                </a:lnTo>
                <a:lnTo>
                  <a:pt x="807021" y="516661"/>
                </a:lnTo>
                <a:lnTo>
                  <a:pt x="831443" y="555040"/>
                </a:lnTo>
                <a:lnTo>
                  <a:pt x="847013" y="598512"/>
                </a:lnTo>
                <a:lnTo>
                  <a:pt x="852487" y="645833"/>
                </a:lnTo>
                <a:lnTo>
                  <a:pt x="852487" y="492404"/>
                </a:lnTo>
                <a:lnTo>
                  <a:pt x="812190" y="448322"/>
                </a:lnTo>
                <a:lnTo>
                  <a:pt x="776122" y="422808"/>
                </a:lnTo>
                <a:lnTo>
                  <a:pt x="735888" y="403682"/>
                </a:lnTo>
                <a:lnTo>
                  <a:pt x="692213" y="391668"/>
                </a:lnTo>
                <a:lnTo>
                  <a:pt x="645820" y="387502"/>
                </a:lnTo>
                <a:lnTo>
                  <a:pt x="599440" y="391668"/>
                </a:lnTo>
                <a:lnTo>
                  <a:pt x="555764" y="403682"/>
                </a:lnTo>
                <a:lnTo>
                  <a:pt x="515518" y="422808"/>
                </a:lnTo>
                <a:lnTo>
                  <a:pt x="479463" y="448322"/>
                </a:lnTo>
                <a:lnTo>
                  <a:pt x="448310" y="479475"/>
                </a:lnTo>
                <a:lnTo>
                  <a:pt x="422808" y="515531"/>
                </a:lnTo>
                <a:lnTo>
                  <a:pt x="403669" y="555764"/>
                </a:lnTo>
                <a:lnTo>
                  <a:pt x="391655" y="599452"/>
                </a:lnTo>
                <a:lnTo>
                  <a:pt x="387489" y="645833"/>
                </a:lnTo>
                <a:lnTo>
                  <a:pt x="391655" y="692213"/>
                </a:lnTo>
                <a:lnTo>
                  <a:pt x="403669" y="735901"/>
                </a:lnTo>
                <a:lnTo>
                  <a:pt x="422808" y="776135"/>
                </a:lnTo>
                <a:lnTo>
                  <a:pt x="448310" y="812190"/>
                </a:lnTo>
                <a:lnTo>
                  <a:pt x="479463" y="843343"/>
                </a:lnTo>
                <a:lnTo>
                  <a:pt x="515518" y="868857"/>
                </a:lnTo>
                <a:lnTo>
                  <a:pt x="555764" y="887984"/>
                </a:lnTo>
                <a:lnTo>
                  <a:pt x="599440" y="899998"/>
                </a:lnTo>
                <a:lnTo>
                  <a:pt x="645820" y="904163"/>
                </a:lnTo>
                <a:lnTo>
                  <a:pt x="692213" y="899998"/>
                </a:lnTo>
                <a:lnTo>
                  <a:pt x="735888" y="887984"/>
                </a:lnTo>
                <a:lnTo>
                  <a:pt x="776122" y="868857"/>
                </a:lnTo>
                <a:lnTo>
                  <a:pt x="812190" y="843343"/>
                </a:lnTo>
                <a:lnTo>
                  <a:pt x="843343" y="812190"/>
                </a:lnTo>
                <a:lnTo>
                  <a:pt x="868845" y="776135"/>
                </a:lnTo>
                <a:lnTo>
                  <a:pt x="887971" y="735901"/>
                </a:lnTo>
                <a:lnTo>
                  <a:pt x="899985" y="692213"/>
                </a:lnTo>
                <a:lnTo>
                  <a:pt x="904151" y="645833"/>
                </a:lnTo>
                <a:close/>
              </a:path>
              <a:path w="1550035" h="1550035">
                <a:moveTo>
                  <a:pt x="1188326" y="645833"/>
                </a:moveTo>
                <a:lnTo>
                  <a:pt x="1186319" y="599097"/>
                </a:lnTo>
                <a:lnTo>
                  <a:pt x="1181442" y="561174"/>
                </a:lnTo>
                <a:lnTo>
                  <a:pt x="1180452" y="553453"/>
                </a:lnTo>
                <a:lnTo>
                  <a:pt x="1170851" y="509054"/>
                </a:lnTo>
                <a:lnTo>
                  <a:pt x="1157706" y="466090"/>
                </a:lnTo>
                <a:lnTo>
                  <a:pt x="1141171" y="424700"/>
                </a:lnTo>
                <a:lnTo>
                  <a:pt x="1130503" y="403301"/>
                </a:lnTo>
                <a:lnTo>
                  <a:pt x="1130503" y="645833"/>
                </a:lnTo>
                <a:lnTo>
                  <a:pt x="1128890" y="647915"/>
                </a:lnTo>
                <a:lnTo>
                  <a:pt x="1128890" y="730491"/>
                </a:lnTo>
                <a:lnTo>
                  <a:pt x="1118704" y="775804"/>
                </a:lnTo>
                <a:lnTo>
                  <a:pt x="1104455" y="819454"/>
                </a:lnTo>
                <a:lnTo>
                  <a:pt x="1086345" y="861199"/>
                </a:lnTo>
                <a:lnTo>
                  <a:pt x="1064590" y="900861"/>
                </a:lnTo>
                <a:lnTo>
                  <a:pt x="1039418" y="938187"/>
                </a:lnTo>
                <a:lnTo>
                  <a:pt x="1011008" y="972997"/>
                </a:lnTo>
                <a:lnTo>
                  <a:pt x="979614" y="1005039"/>
                </a:lnTo>
                <a:lnTo>
                  <a:pt x="945413" y="1034135"/>
                </a:lnTo>
                <a:lnTo>
                  <a:pt x="908646" y="1060043"/>
                </a:lnTo>
                <a:lnTo>
                  <a:pt x="869505" y="1082560"/>
                </a:lnTo>
                <a:lnTo>
                  <a:pt x="828217" y="1101458"/>
                </a:lnTo>
                <a:lnTo>
                  <a:pt x="784987" y="1116533"/>
                </a:lnTo>
                <a:lnTo>
                  <a:pt x="740041" y="1127582"/>
                </a:lnTo>
                <a:lnTo>
                  <a:pt x="693585" y="1134351"/>
                </a:lnTo>
                <a:lnTo>
                  <a:pt x="645820" y="1136662"/>
                </a:lnTo>
                <a:lnTo>
                  <a:pt x="598068" y="1134351"/>
                </a:lnTo>
                <a:lnTo>
                  <a:pt x="551599" y="1127582"/>
                </a:lnTo>
                <a:lnTo>
                  <a:pt x="506653" y="1116533"/>
                </a:lnTo>
                <a:lnTo>
                  <a:pt x="463423" y="1101458"/>
                </a:lnTo>
                <a:lnTo>
                  <a:pt x="422135" y="1082560"/>
                </a:lnTo>
                <a:lnTo>
                  <a:pt x="383006" y="1060043"/>
                </a:lnTo>
                <a:lnTo>
                  <a:pt x="346227" y="1034135"/>
                </a:lnTo>
                <a:lnTo>
                  <a:pt x="312039" y="1005039"/>
                </a:lnTo>
                <a:lnTo>
                  <a:pt x="280631" y="972997"/>
                </a:lnTo>
                <a:lnTo>
                  <a:pt x="252234" y="938187"/>
                </a:lnTo>
                <a:lnTo>
                  <a:pt x="227050" y="900861"/>
                </a:lnTo>
                <a:lnTo>
                  <a:pt x="205295" y="861199"/>
                </a:lnTo>
                <a:lnTo>
                  <a:pt x="187198" y="819454"/>
                </a:lnTo>
                <a:lnTo>
                  <a:pt x="172948" y="775804"/>
                </a:lnTo>
                <a:lnTo>
                  <a:pt x="162763" y="730491"/>
                </a:lnTo>
                <a:lnTo>
                  <a:pt x="186436" y="757275"/>
                </a:lnTo>
                <a:lnTo>
                  <a:pt x="213842" y="786269"/>
                </a:lnTo>
                <a:lnTo>
                  <a:pt x="244754" y="816610"/>
                </a:lnTo>
                <a:lnTo>
                  <a:pt x="278968" y="847432"/>
                </a:lnTo>
                <a:lnTo>
                  <a:pt x="316255" y="877874"/>
                </a:lnTo>
                <a:lnTo>
                  <a:pt x="356425" y="907072"/>
                </a:lnTo>
                <a:lnTo>
                  <a:pt x="399249" y="934148"/>
                </a:lnTo>
                <a:lnTo>
                  <a:pt x="444525" y="958240"/>
                </a:lnTo>
                <a:lnTo>
                  <a:pt x="492023" y="978496"/>
                </a:lnTo>
                <a:lnTo>
                  <a:pt x="541553" y="994029"/>
                </a:lnTo>
                <a:lnTo>
                  <a:pt x="592886" y="1003985"/>
                </a:lnTo>
                <a:lnTo>
                  <a:pt x="645820" y="1007503"/>
                </a:lnTo>
                <a:lnTo>
                  <a:pt x="698754" y="1003985"/>
                </a:lnTo>
                <a:lnTo>
                  <a:pt x="750087" y="994029"/>
                </a:lnTo>
                <a:lnTo>
                  <a:pt x="799617" y="978496"/>
                </a:lnTo>
                <a:lnTo>
                  <a:pt x="847128" y="958240"/>
                </a:lnTo>
                <a:lnTo>
                  <a:pt x="851649" y="955827"/>
                </a:lnTo>
                <a:lnTo>
                  <a:pt x="892403" y="934148"/>
                </a:lnTo>
                <a:lnTo>
                  <a:pt x="935228" y="907072"/>
                </a:lnTo>
                <a:lnTo>
                  <a:pt x="975385" y="877874"/>
                </a:lnTo>
                <a:lnTo>
                  <a:pt x="1012685" y="847432"/>
                </a:lnTo>
                <a:lnTo>
                  <a:pt x="1046886" y="816610"/>
                </a:lnTo>
                <a:lnTo>
                  <a:pt x="1077798" y="786269"/>
                </a:lnTo>
                <a:lnTo>
                  <a:pt x="1105204" y="757275"/>
                </a:lnTo>
                <a:lnTo>
                  <a:pt x="1128890" y="730491"/>
                </a:lnTo>
                <a:lnTo>
                  <a:pt x="1128890" y="647915"/>
                </a:lnTo>
                <a:lnTo>
                  <a:pt x="1115390" y="665251"/>
                </a:lnTo>
                <a:lnTo>
                  <a:pt x="1094295" y="690803"/>
                </a:lnTo>
                <a:lnTo>
                  <a:pt x="1067638" y="721004"/>
                </a:lnTo>
                <a:lnTo>
                  <a:pt x="1035837" y="754367"/>
                </a:lnTo>
                <a:lnTo>
                  <a:pt x="999286" y="789393"/>
                </a:lnTo>
                <a:lnTo>
                  <a:pt x="958430" y="824598"/>
                </a:lnTo>
                <a:lnTo>
                  <a:pt x="913663" y="858481"/>
                </a:lnTo>
                <a:lnTo>
                  <a:pt x="865416" y="889546"/>
                </a:lnTo>
                <a:lnTo>
                  <a:pt x="814095" y="916305"/>
                </a:lnTo>
                <a:lnTo>
                  <a:pt x="760107" y="937272"/>
                </a:lnTo>
                <a:lnTo>
                  <a:pt x="703884" y="950937"/>
                </a:lnTo>
                <a:lnTo>
                  <a:pt x="645820" y="955827"/>
                </a:lnTo>
                <a:lnTo>
                  <a:pt x="587832" y="950937"/>
                </a:lnTo>
                <a:lnTo>
                  <a:pt x="531647" y="937272"/>
                </a:lnTo>
                <a:lnTo>
                  <a:pt x="477685" y="916305"/>
                </a:lnTo>
                <a:lnTo>
                  <a:pt x="426364" y="889546"/>
                </a:lnTo>
                <a:lnTo>
                  <a:pt x="378104" y="858481"/>
                </a:lnTo>
                <a:lnTo>
                  <a:pt x="333324" y="824598"/>
                </a:lnTo>
                <a:lnTo>
                  <a:pt x="292442" y="789393"/>
                </a:lnTo>
                <a:lnTo>
                  <a:pt x="255879" y="754367"/>
                </a:lnTo>
                <a:lnTo>
                  <a:pt x="233108" y="730491"/>
                </a:lnTo>
                <a:lnTo>
                  <a:pt x="224053" y="721004"/>
                </a:lnTo>
                <a:lnTo>
                  <a:pt x="197370" y="690803"/>
                </a:lnTo>
                <a:lnTo>
                  <a:pt x="176263" y="665251"/>
                </a:lnTo>
                <a:lnTo>
                  <a:pt x="161150" y="645833"/>
                </a:lnTo>
                <a:lnTo>
                  <a:pt x="176263" y="626427"/>
                </a:lnTo>
                <a:lnTo>
                  <a:pt x="197358" y="600862"/>
                </a:lnTo>
                <a:lnTo>
                  <a:pt x="224002" y="570661"/>
                </a:lnTo>
                <a:lnTo>
                  <a:pt x="232384" y="561873"/>
                </a:lnTo>
                <a:lnTo>
                  <a:pt x="255816" y="537298"/>
                </a:lnTo>
                <a:lnTo>
                  <a:pt x="292354" y="502272"/>
                </a:lnTo>
                <a:lnTo>
                  <a:pt x="333209" y="467067"/>
                </a:lnTo>
                <a:lnTo>
                  <a:pt x="377977" y="433184"/>
                </a:lnTo>
                <a:lnTo>
                  <a:pt x="426224" y="402120"/>
                </a:lnTo>
                <a:lnTo>
                  <a:pt x="477558" y="375361"/>
                </a:lnTo>
                <a:lnTo>
                  <a:pt x="531545" y="354393"/>
                </a:lnTo>
                <a:lnTo>
                  <a:pt x="587768" y="340728"/>
                </a:lnTo>
                <a:lnTo>
                  <a:pt x="645820" y="335838"/>
                </a:lnTo>
                <a:lnTo>
                  <a:pt x="703821" y="340728"/>
                </a:lnTo>
                <a:lnTo>
                  <a:pt x="760006" y="354393"/>
                </a:lnTo>
                <a:lnTo>
                  <a:pt x="813968" y="375361"/>
                </a:lnTo>
                <a:lnTo>
                  <a:pt x="865276" y="402120"/>
                </a:lnTo>
                <a:lnTo>
                  <a:pt x="913536" y="433184"/>
                </a:lnTo>
                <a:lnTo>
                  <a:pt x="958316" y="467067"/>
                </a:lnTo>
                <a:lnTo>
                  <a:pt x="999197" y="502272"/>
                </a:lnTo>
                <a:lnTo>
                  <a:pt x="1035761" y="537298"/>
                </a:lnTo>
                <a:lnTo>
                  <a:pt x="1067600" y="570661"/>
                </a:lnTo>
                <a:lnTo>
                  <a:pt x="1094270" y="600862"/>
                </a:lnTo>
                <a:lnTo>
                  <a:pt x="1130503" y="645833"/>
                </a:lnTo>
                <a:lnTo>
                  <a:pt x="1130503" y="403301"/>
                </a:lnTo>
                <a:lnTo>
                  <a:pt x="1098600" y="347319"/>
                </a:lnTo>
                <a:lnTo>
                  <a:pt x="1072883" y="311658"/>
                </a:lnTo>
                <a:lnTo>
                  <a:pt x="1044435" y="278244"/>
                </a:lnTo>
                <a:lnTo>
                  <a:pt x="1013421" y="247230"/>
                </a:lnTo>
                <a:lnTo>
                  <a:pt x="979995" y="218782"/>
                </a:lnTo>
                <a:lnTo>
                  <a:pt x="944333" y="193065"/>
                </a:lnTo>
                <a:lnTo>
                  <a:pt x="906602" y="170243"/>
                </a:lnTo>
                <a:lnTo>
                  <a:pt x="866965" y="150482"/>
                </a:lnTo>
                <a:lnTo>
                  <a:pt x="825576" y="133946"/>
                </a:lnTo>
                <a:lnTo>
                  <a:pt x="782599" y="120802"/>
                </a:lnTo>
                <a:lnTo>
                  <a:pt x="738200" y="111213"/>
                </a:lnTo>
                <a:lnTo>
                  <a:pt x="692556" y="105333"/>
                </a:lnTo>
                <a:lnTo>
                  <a:pt x="645820" y="103339"/>
                </a:lnTo>
                <a:lnTo>
                  <a:pt x="635787" y="105371"/>
                </a:lnTo>
                <a:lnTo>
                  <a:pt x="627570" y="110921"/>
                </a:lnTo>
                <a:lnTo>
                  <a:pt x="622020" y="119126"/>
                </a:lnTo>
                <a:lnTo>
                  <a:pt x="619988" y="129171"/>
                </a:lnTo>
                <a:lnTo>
                  <a:pt x="622020" y="139204"/>
                </a:lnTo>
                <a:lnTo>
                  <a:pt x="627570" y="147421"/>
                </a:lnTo>
                <a:lnTo>
                  <a:pt x="635787" y="152971"/>
                </a:lnTo>
                <a:lnTo>
                  <a:pt x="645820" y="155003"/>
                </a:lnTo>
                <a:lnTo>
                  <a:pt x="693585" y="157314"/>
                </a:lnTo>
                <a:lnTo>
                  <a:pt x="740041" y="164096"/>
                </a:lnTo>
                <a:lnTo>
                  <a:pt x="784987" y="175133"/>
                </a:lnTo>
                <a:lnTo>
                  <a:pt x="828217" y="190207"/>
                </a:lnTo>
                <a:lnTo>
                  <a:pt x="869505" y="209105"/>
                </a:lnTo>
                <a:lnTo>
                  <a:pt x="908646" y="231622"/>
                </a:lnTo>
                <a:lnTo>
                  <a:pt x="945413" y="257530"/>
                </a:lnTo>
                <a:lnTo>
                  <a:pt x="979614" y="286626"/>
                </a:lnTo>
                <a:lnTo>
                  <a:pt x="1011008" y="318668"/>
                </a:lnTo>
                <a:lnTo>
                  <a:pt x="1039418" y="353479"/>
                </a:lnTo>
                <a:lnTo>
                  <a:pt x="1064590" y="390804"/>
                </a:lnTo>
                <a:lnTo>
                  <a:pt x="1086345" y="430466"/>
                </a:lnTo>
                <a:lnTo>
                  <a:pt x="1104455" y="472211"/>
                </a:lnTo>
                <a:lnTo>
                  <a:pt x="1118704" y="515861"/>
                </a:lnTo>
                <a:lnTo>
                  <a:pt x="1128890" y="561174"/>
                </a:lnTo>
                <a:lnTo>
                  <a:pt x="1105204" y="534390"/>
                </a:lnTo>
                <a:lnTo>
                  <a:pt x="1077798" y="505396"/>
                </a:lnTo>
                <a:lnTo>
                  <a:pt x="1046886" y="475056"/>
                </a:lnTo>
                <a:lnTo>
                  <a:pt x="1012685" y="444233"/>
                </a:lnTo>
                <a:lnTo>
                  <a:pt x="975385" y="413791"/>
                </a:lnTo>
                <a:lnTo>
                  <a:pt x="935228" y="384594"/>
                </a:lnTo>
                <a:lnTo>
                  <a:pt x="892403" y="357517"/>
                </a:lnTo>
                <a:lnTo>
                  <a:pt x="851649" y="335838"/>
                </a:lnTo>
                <a:lnTo>
                  <a:pt x="847128" y="333425"/>
                </a:lnTo>
                <a:lnTo>
                  <a:pt x="799617" y="313169"/>
                </a:lnTo>
                <a:lnTo>
                  <a:pt x="750087" y="297637"/>
                </a:lnTo>
                <a:lnTo>
                  <a:pt x="698842" y="287693"/>
                </a:lnTo>
                <a:lnTo>
                  <a:pt x="645820" y="284162"/>
                </a:lnTo>
                <a:lnTo>
                  <a:pt x="592772" y="287693"/>
                </a:lnTo>
                <a:lnTo>
                  <a:pt x="541324" y="297700"/>
                </a:lnTo>
                <a:lnTo>
                  <a:pt x="491705" y="313296"/>
                </a:lnTo>
                <a:lnTo>
                  <a:pt x="444119" y="333629"/>
                </a:lnTo>
                <a:lnTo>
                  <a:pt x="398780" y="357822"/>
                </a:lnTo>
                <a:lnTo>
                  <a:pt x="355904" y="384987"/>
                </a:lnTo>
                <a:lnTo>
                  <a:pt x="315709" y="414274"/>
                </a:lnTo>
                <a:lnTo>
                  <a:pt x="278384" y="444804"/>
                </a:lnTo>
                <a:lnTo>
                  <a:pt x="244170" y="475703"/>
                </a:lnTo>
                <a:lnTo>
                  <a:pt x="213271" y="506095"/>
                </a:lnTo>
                <a:lnTo>
                  <a:pt x="185889" y="535101"/>
                </a:lnTo>
                <a:lnTo>
                  <a:pt x="162255" y="561873"/>
                </a:lnTo>
                <a:lnTo>
                  <a:pt x="172986" y="513842"/>
                </a:lnTo>
                <a:lnTo>
                  <a:pt x="188315" y="467575"/>
                </a:lnTo>
                <a:lnTo>
                  <a:pt x="208013" y="423354"/>
                </a:lnTo>
                <a:lnTo>
                  <a:pt x="231902" y="381469"/>
                </a:lnTo>
                <a:lnTo>
                  <a:pt x="259753" y="342201"/>
                </a:lnTo>
                <a:lnTo>
                  <a:pt x="291363" y="305841"/>
                </a:lnTo>
                <a:lnTo>
                  <a:pt x="326529" y="272656"/>
                </a:lnTo>
                <a:lnTo>
                  <a:pt x="365048" y="242951"/>
                </a:lnTo>
                <a:lnTo>
                  <a:pt x="406704" y="217004"/>
                </a:lnTo>
                <a:lnTo>
                  <a:pt x="451281" y="195097"/>
                </a:lnTo>
                <a:lnTo>
                  <a:pt x="498589" y="177507"/>
                </a:lnTo>
                <a:lnTo>
                  <a:pt x="507580" y="172567"/>
                </a:lnTo>
                <a:lnTo>
                  <a:pt x="502805" y="130022"/>
                </a:lnTo>
                <a:lnTo>
                  <a:pt x="493306" y="127203"/>
                </a:lnTo>
                <a:lnTo>
                  <a:pt x="483057" y="128257"/>
                </a:lnTo>
                <a:lnTo>
                  <a:pt x="435546" y="145643"/>
                </a:lnTo>
                <a:lnTo>
                  <a:pt x="390499" y="166966"/>
                </a:lnTo>
                <a:lnTo>
                  <a:pt x="348068" y="191998"/>
                </a:lnTo>
                <a:lnTo>
                  <a:pt x="308432" y="220522"/>
                </a:lnTo>
                <a:lnTo>
                  <a:pt x="271767" y="252272"/>
                </a:lnTo>
                <a:lnTo>
                  <a:pt x="238239" y="287058"/>
                </a:lnTo>
                <a:lnTo>
                  <a:pt x="208013" y="324612"/>
                </a:lnTo>
                <a:lnTo>
                  <a:pt x="181254" y="364718"/>
                </a:lnTo>
                <a:lnTo>
                  <a:pt x="158153" y="407136"/>
                </a:lnTo>
                <a:lnTo>
                  <a:pt x="138874" y="451637"/>
                </a:lnTo>
                <a:lnTo>
                  <a:pt x="123571" y="497992"/>
                </a:lnTo>
                <a:lnTo>
                  <a:pt x="112445" y="545960"/>
                </a:lnTo>
                <a:lnTo>
                  <a:pt x="105638" y="595325"/>
                </a:lnTo>
                <a:lnTo>
                  <a:pt x="103327" y="645833"/>
                </a:lnTo>
                <a:lnTo>
                  <a:pt x="105321" y="692569"/>
                </a:lnTo>
                <a:lnTo>
                  <a:pt x="111201" y="738212"/>
                </a:lnTo>
                <a:lnTo>
                  <a:pt x="120789" y="782612"/>
                </a:lnTo>
                <a:lnTo>
                  <a:pt x="133934" y="825576"/>
                </a:lnTo>
                <a:lnTo>
                  <a:pt x="150469" y="866965"/>
                </a:lnTo>
                <a:lnTo>
                  <a:pt x="170230" y="906614"/>
                </a:lnTo>
                <a:lnTo>
                  <a:pt x="193052" y="944346"/>
                </a:lnTo>
                <a:lnTo>
                  <a:pt x="218770" y="980008"/>
                </a:lnTo>
                <a:lnTo>
                  <a:pt x="247218" y="1013421"/>
                </a:lnTo>
                <a:lnTo>
                  <a:pt x="278231" y="1044435"/>
                </a:lnTo>
                <a:lnTo>
                  <a:pt x="311645" y="1072883"/>
                </a:lnTo>
                <a:lnTo>
                  <a:pt x="347306" y="1098600"/>
                </a:lnTo>
                <a:lnTo>
                  <a:pt x="385038" y="1121422"/>
                </a:lnTo>
                <a:lnTo>
                  <a:pt x="424688" y="1141183"/>
                </a:lnTo>
                <a:lnTo>
                  <a:pt x="466077" y="1157719"/>
                </a:lnTo>
                <a:lnTo>
                  <a:pt x="509054" y="1170863"/>
                </a:lnTo>
                <a:lnTo>
                  <a:pt x="553440" y="1180452"/>
                </a:lnTo>
                <a:lnTo>
                  <a:pt x="599084" y="1186332"/>
                </a:lnTo>
                <a:lnTo>
                  <a:pt x="645820" y="1188326"/>
                </a:lnTo>
                <a:lnTo>
                  <a:pt x="692556" y="1186332"/>
                </a:lnTo>
                <a:lnTo>
                  <a:pt x="738200" y="1180452"/>
                </a:lnTo>
                <a:lnTo>
                  <a:pt x="782599" y="1170863"/>
                </a:lnTo>
                <a:lnTo>
                  <a:pt x="825576" y="1157719"/>
                </a:lnTo>
                <a:lnTo>
                  <a:pt x="866965" y="1141183"/>
                </a:lnTo>
                <a:lnTo>
                  <a:pt x="876033" y="1136662"/>
                </a:lnTo>
                <a:lnTo>
                  <a:pt x="906602" y="1121422"/>
                </a:lnTo>
                <a:lnTo>
                  <a:pt x="944333" y="1098600"/>
                </a:lnTo>
                <a:lnTo>
                  <a:pt x="979995" y="1072883"/>
                </a:lnTo>
                <a:lnTo>
                  <a:pt x="1013421" y="1044435"/>
                </a:lnTo>
                <a:lnTo>
                  <a:pt x="1044435" y="1013421"/>
                </a:lnTo>
                <a:lnTo>
                  <a:pt x="1072883" y="980008"/>
                </a:lnTo>
                <a:lnTo>
                  <a:pt x="1098600" y="944346"/>
                </a:lnTo>
                <a:lnTo>
                  <a:pt x="1121410" y="906614"/>
                </a:lnTo>
                <a:lnTo>
                  <a:pt x="1141171" y="866965"/>
                </a:lnTo>
                <a:lnTo>
                  <a:pt x="1157706" y="825576"/>
                </a:lnTo>
                <a:lnTo>
                  <a:pt x="1170851" y="782612"/>
                </a:lnTo>
                <a:lnTo>
                  <a:pt x="1180452" y="738212"/>
                </a:lnTo>
                <a:lnTo>
                  <a:pt x="1181442" y="730491"/>
                </a:lnTo>
                <a:lnTo>
                  <a:pt x="1186319" y="692569"/>
                </a:lnTo>
                <a:lnTo>
                  <a:pt x="1188326" y="645833"/>
                </a:lnTo>
                <a:close/>
              </a:path>
              <a:path w="1550035" h="1550035">
                <a:moveTo>
                  <a:pt x="1549577" y="1413052"/>
                </a:moveTo>
                <a:lnTo>
                  <a:pt x="1544548" y="1386078"/>
                </a:lnTo>
                <a:lnTo>
                  <a:pt x="1533994" y="1361097"/>
                </a:lnTo>
                <a:lnTo>
                  <a:pt x="1518361" y="1338935"/>
                </a:lnTo>
                <a:lnTo>
                  <a:pt x="1498117" y="1320419"/>
                </a:lnTo>
                <a:lnTo>
                  <a:pt x="1498117" y="1416989"/>
                </a:lnTo>
                <a:lnTo>
                  <a:pt x="1497558" y="1433334"/>
                </a:lnTo>
                <a:lnTo>
                  <a:pt x="1476121" y="1476235"/>
                </a:lnTo>
                <a:lnTo>
                  <a:pt x="1422565" y="1497558"/>
                </a:lnTo>
                <a:lnTo>
                  <a:pt x="1393583" y="1492224"/>
                </a:lnTo>
                <a:lnTo>
                  <a:pt x="1368552" y="1476133"/>
                </a:lnTo>
                <a:lnTo>
                  <a:pt x="1075499" y="1183995"/>
                </a:lnTo>
                <a:lnTo>
                  <a:pt x="1044625" y="1153210"/>
                </a:lnTo>
                <a:lnTo>
                  <a:pt x="1061046" y="1139863"/>
                </a:lnTo>
                <a:lnTo>
                  <a:pt x="1076998" y="1125994"/>
                </a:lnTo>
                <a:lnTo>
                  <a:pt x="1092492" y="1111631"/>
                </a:lnTo>
                <a:lnTo>
                  <a:pt x="1107490" y="1096810"/>
                </a:lnTo>
                <a:lnTo>
                  <a:pt x="1467535" y="1362100"/>
                </a:lnTo>
                <a:lnTo>
                  <a:pt x="1479575" y="1373085"/>
                </a:lnTo>
                <a:lnTo>
                  <a:pt x="1488846" y="1386217"/>
                </a:lnTo>
                <a:lnTo>
                  <a:pt x="1495107" y="1401013"/>
                </a:lnTo>
                <a:lnTo>
                  <a:pt x="1498117" y="1416989"/>
                </a:lnTo>
                <a:lnTo>
                  <a:pt x="1498117" y="1320419"/>
                </a:lnTo>
                <a:lnTo>
                  <a:pt x="1194714" y="1096810"/>
                </a:lnTo>
                <a:lnTo>
                  <a:pt x="1142403" y="1058252"/>
                </a:lnTo>
                <a:lnTo>
                  <a:pt x="1172057" y="1019797"/>
                </a:lnTo>
                <a:lnTo>
                  <a:pt x="1198803" y="979131"/>
                </a:lnTo>
                <a:lnTo>
                  <a:pt x="1222502" y="936421"/>
                </a:lnTo>
                <a:lnTo>
                  <a:pt x="1242974" y="891806"/>
                </a:lnTo>
                <a:lnTo>
                  <a:pt x="1260081" y="845464"/>
                </a:lnTo>
                <a:lnTo>
                  <a:pt x="1273657" y="797534"/>
                </a:lnTo>
                <a:lnTo>
                  <a:pt x="1283550" y="748182"/>
                </a:lnTo>
                <a:lnTo>
                  <a:pt x="1289596" y="697572"/>
                </a:lnTo>
                <a:lnTo>
                  <a:pt x="1291653" y="645833"/>
                </a:lnTo>
                <a:lnTo>
                  <a:pt x="1289875" y="597700"/>
                </a:lnTo>
                <a:lnTo>
                  <a:pt x="1284643" y="550519"/>
                </a:lnTo>
                <a:lnTo>
                  <a:pt x="1276057" y="504418"/>
                </a:lnTo>
                <a:lnTo>
                  <a:pt x="1264259" y="459511"/>
                </a:lnTo>
                <a:lnTo>
                  <a:pt x="1249375" y="415937"/>
                </a:lnTo>
                <a:lnTo>
                  <a:pt x="1239989" y="393788"/>
                </a:lnTo>
                <a:lnTo>
                  <a:pt x="1239989" y="645833"/>
                </a:lnTo>
                <a:lnTo>
                  <a:pt x="1238008" y="694499"/>
                </a:lnTo>
                <a:lnTo>
                  <a:pt x="1232192" y="742086"/>
                </a:lnTo>
                <a:lnTo>
                  <a:pt x="1222692" y="788454"/>
                </a:lnTo>
                <a:lnTo>
                  <a:pt x="1209649" y="833450"/>
                </a:lnTo>
                <a:lnTo>
                  <a:pt x="1193228" y="876896"/>
                </a:lnTo>
                <a:lnTo>
                  <a:pt x="1173568" y="918667"/>
                </a:lnTo>
                <a:lnTo>
                  <a:pt x="1150848" y="958596"/>
                </a:lnTo>
                <a:lnTo>
                  <a:pt x="1125207" y="996530"/>
                </a:lnTo>
                <a:lnTo>
                  <a:pt x="1096797" y="1032306"/>
                </a:lnTo>
                <a:lnTo>
                  <a:pt x="1065771" y="1065784"/>
                </a:lnTo>
                <a:lnTo>
                  <a:pt x="1032306" y="1096810"/>
                </a:lnTo>
                <a:lnTo>
                  <a:pt x="996518" y="1125220"/>
                </a:lnTo>
                <a:lnTo>
                  <a:pt x="958583" y="1150861"/>
                </a:lnTo>
                <a:lnTo>
                  <a:pt x="918654" y="1173581"/>
                </a:lnTo>
                <a:lnTo>
                  <a:pt x="876896" y="1193241"/>
                </a:lnTo>
                <a:lnTo>
                  <a:pt x="833437" y="1209662"/>
                </a:lnTo>
                <a:lnTo>
                  <a:pt x="788454" y="1222705"/>
                </a:lnTo>
                <a:lnTo>
                  <a:pt x="742086" y="1232204"/>
                </a:lnTo>
                <a:lnTo>
                  <a:pt x="694486" y="1238021"/>
                </a:lnTo>
                <a:lnTo>
                  <a:pt x="645820" y="1240002"/>
                </a:lnTo>
                <a:lnTo>
                  <a:pt x="597154" y="1238021"/>
                </a:lnTo>
                <a:lnTo>
                  <a:pt x="549567" y="1232204"/>
                </a:lnTo>
                <a:lnTo>
                  <a:pt x="503199" y="1222705"/>
                </a:lnTo>
                <a:lnTo>
                  <a:pt x="458216" y="1209662"/>
                </a:lnTo>
                <a:lnTo>
                  <a:pt x="414756" y="1193241"/>
                </a:lnTo>
                <a:lnTo>
                  <a:pt x="372986" y="1173581"/>
                </a:lnTo>
                <a:lnTo>
                  <a:pt x="333057" y="1150861"/>
                </a:lnTo>
                <a:lnTo>
                  <a:pt x="295135" y="1125220"/>
                </a:lnTo>
                <a:lnTo>
                  <a:pt x="259346" y="1096810"/>
                </a:lnTo>
                <a:lnTo>
                  <a:pt x="225869" y="1065784"/>
                </a:lnTo>
                <a:lnTo>
                  <a:pt x="194843" y="1032306"/>
                </a:lnTo>
                <a:lnTo>
                  <a:pt x="166446" y="996530"/>
                </a:lnTo>
                <a:lnTo>
                  <a:pt x="140792" y="958596"/>
                </a:lnTo>
                <a:lnTo>
                  <a:pt x="118071" y="918667"/>
                </a:lnTo>
                <a:lnTo>
                  <a:pt x="98425" y="876896"/>
                </a:lnTo>
                <a:lnTo>
                  <a:pt x="82003" y="833450"/>
                </a:lnTo>
                <a:lnTo>
                  <a:pt x="68961" y="788454"/>
                </a:lnTo>
                <a:lnTo>
                  <a:pt x="59448" y="742086"/>
                </a:lnTo>
                <a:lnTo>
                  <a:pt x="53632" y="694499"/>
                </a:lnTo>
                <a:lnTo>
                  <a:pt x="51663" y="645833"/>
                </a:lnTo>
                <a:lnTo>
                  <a:pt x="53632" y="597166"/>
                </a:lnTo>
                <a:lnTo>
                  <a:pt x="59448" y="549579"/>
                </a:lnTo>
                <a:lnTo>
                  <a:pt x="68961" y="503212"/>
                </a:lnTo>
                <a:lnTo>
                  <a:pt x="82003" y="458216"/>
                </a:lnTo>
                <a:lnTo>
                  <a:pt x="98425" y="414769"/>
                </a:lnTo>
                <a:lnTo>
                  <a:pt x="118071" y="372999"/>
                </a:lnTo>
                <a:lnTo>
                  <a:pt x="140792" y="333070"/>
                </a:lnTo>
                <a:lnTo>
                  <a:pt x="166446" y="295135"/>
                </a:lnTo>
                <a:lnTo>
                  <a:pt x="194843" y="259359"/>
                </a:lnTo>
                <a:lnTo>
                  <a:pt x="225869" y="225882"/>
                </a:lnTo>
                <a:lnTo>
                  <a:pt x="259346" y="194856"/>
                </a:lnTo>
                <a:lnTo>
                  <a:pt x="295135" y="166446"/>
                </a:lnTo>
                <a:lnTo>
                  <a:pt x="333057" y="140804"/>
                </a:lnTo>
                <a:lnTo>
                  <a:pt x="372986" y="118084"/>
                </a:lnTo>
                <a:lnTo>
                  <a:pt x="414756" y="98425"/>
                </a:lnTo>
                <a:lnTo>
                  <a:pt x="458216" y="82003"/>
                </a:lnTo>
                <a:lnTo>
                  <a:pt x="503199" y="68961"/>
                </a:lnTo>
                <a:lnTo>
                  <a:pt x="549567" y="59461"/>
                </a:lnTo>
                <a:lnTo>
                  <a:pt x="597154" y="53644"/>
                </a:lnTo>
                <a:lnTo>
                  <a:pt x="645820" y="51663"/>
                </a:lnTo>
                <a:lnTo>
                  <a:pt x="694486" y="53644"/>
                </a:lnTo>
                <a:lnTo>
                  <a:pt x="742086" y="59461"/>
                </a:lnTo>
                <a:lnTo>
                  <a:pt x="788454" y="68961"/>
                </a:lnTo>
                <a:lnTo>
                  <a:pt x="833437" y="82003"/>
                </a:lnTo>
                <a:lnTo>
                  <a:pt x="876896" y="98425"/>
                </a:lnTo>
                <a:lnTo>
                  <a:pt x="918654" y="118084"/>
                </a:lnTo>
                <a:lnTo>
                  <a:pt x="958583" y="140804"/>
                </a:lnTo>
                <a:lnTo>
                  <a:pt x="996518" y="166446"/>
                </a:lnTo>
                <a:lnTo>
                  <a:pt x="1032294" y="194856"/>
                </a:lnTo>
                <a:lnTo>
                  <a:pt x="1065771" y="225882"/>
                </a:lnTo>
                <a:lnTo>
                  <a:pt x="1096797" y="259359"/>
                </a:lnTo>
                <a:lnTo>
                  <a:pt x="1125207" y="295135"/>
                </a:lnTo>
                <a:lnTo>
                  <a:pt x="1150848" y="333070"/>
                </a:lnTo>
                <a:lnTo>
                  <a:pt x="1173568" y="372999"/>
                </a:lnTo>
                <a:lnTo>
                  <a:pt x="1193228" y="414769"/>
                </a:lnTo>
                <a:lnTo>
                  <a:pt x="1209649" y="458216"/>
                </a:lnTo>
                <a:lnTo>
                  <a:pt x="1222692" y="503212"/>
                </a:lnTo>
                <a:lnTo>
                  <a:pt x="1232192" y="549579"/>
                </a:lnTo>
                <a:lnTo>
                  <a:pt x="1238008" y="597166"/>
                </a:lnTo>
                <a:lnTo>
                  <a:pt x="1239989" y="645833"/>
                </a:lnTo>
                <a:lnTo>
                  <a:pt x="1239989" y="393788"/>
                </a:lnTo>
                <a:lnTo>
                  <a:pt x="1210856" y="333260"/>
                </a:lnTo>
                <a:lnTo>
                  <a:pt x="1187462" y="294424"/>
                </a:lnTo>
                <a:lnTo>
                  <a:pt x="1161491" y="257403"/>
                </a:lnTo>
                <a:lnTo>
                  <a:pt x="1133055" y="222351"/>
                </a:lnTo>
                <a:lnTo>
                  <a:pt x="1102283" y="189369"/>
                </a:lnTo>
                <a:lnTo>
                  <a:pt x="1069301" y="158610"/>
                </a:lnTo>
                <a:lnTo>
                  <a:pt x="1034249" y="130175"/>
                </a:lnTo>
                <a:lnTo>
                  <a:pt x="997229" y="104190"/>
                </a:lnTo>
                <a:lnTo>
                  <a:pt x="958392" y="80797"/>
                </a:lnTo>
                <a:lnTo>
                  <a:pt x="917841" y="60121"/>
                </a:lnTo>
                <a:lnTo>
                  <a:pt x="875715" y="42278"/>
                </a:lnTo>
                <a:lnTo>
                  <a:pt x="832142" y="27393"/>
                </a:lnTo>
                <a:lnTo>
                  <a:pt x="787234" y="15595"/>
                </a:lnTo>
                <a:lnTo>
                  <a:pt x="741133" y="7023"/>
                </a:lnTo>
                <a:lnTo>
                  <a:pt x="693953" y="1778"/>
                </a:lnTo>
                <a:lnTo>
                  <a:pt x="645820" y="0"/>
                </a:lnTo>
                <a:lnTo>
                  <a:pt x="597700" y="1778"/>
                </a:lnTo>
                <a:lnTo>
                  <a:pt x="550519" y="7023"/>
                </a:lnTo>
                <a:lnTo>
                  <a:pt x="504405" y="15595"/>
                </a:lnTo>
                <a:lnTo>
                  <a:pt x="459511" y="27393"/>
                </a:lnTo>
                <a:lnTo>
                  <a:pt x="415925" y="42278"/>
                </a:lnTo>
                <a:lnTo>
                  <a:pt x="373799" y="60121"/>
                </a:lnTo>
                <a:lnTo>
                  <a:pt x="333260" y="80797"/>
                </a:lnTo>
                <a:lnTo>
                  <a:pt x="294411" y="104190"/>
                </a:lnTo>
                <a:lnTo>
                  <a:pt x="257403" y="130175"/>
                </a:lnTo>
                <a:lnTo>
                  <a:pt x="222338" y="158610"/>
                </a:lnTo>
                <a:lnTo>
                  <a:pt x="189369" y="189369"/>
                </a:lnTo>
                <a:lnTo>
                  <a:pt x="158597" y="222351"/>
                </a:lnTo>
                <a:lnTo>
                  <a:pt x="130162" y="257403"/>
                </a:lnTo>
                <a:lnTo>
                  <a:pt x="104178" y="294424"/>
                </a:lnTo>
                <a:lnTo>
                  <a:pt x="80797" y="333260"/>
                </a:lnTo>
                <a:lnTo>
                  <a:pt x="60109" y="373811"/>
                </a:lnTo>
                <a:lnTo>
                  <a:pt x="42265" y="415937"/>
                </a:lnTo>
                <a:lnTo>
                  <a:pt x="27381" y="459511"/>
                </a:lnTo>
                <a:lnTo>
                  <a:pt x="15595" y="504418"/>
                </a:lnTo>
                <a:lnTo>
                  <a:pt x="7010" y="550519"/>
                </a:lnTo>
                <a:lnTo>
                  <a:pt x="1765" y="597700"/>
                </a:lnTo>
                <a:lnTo>
                  <a:pt x="0" y="645833"/>
                </a:lnTo>
                <a:lnTo>
                  <a:pt x="1765" y="693966"/>
                </a:lnTo>
                <a:lnTo>
                  <a:pt x="7010" y="741146"/>
                </a:lnTo>
                <a:lnTo>
                  <a:pt x="15595" y="787247"/>
                </a:lnTo>
                <a:lnTo>
                  <a:pt x="27381" y="832154"/>
                </a:lnTo>
                <a:lnTo>
                  <a:pt x="42265" y="875728"/>
                </a:lnTo>
                <a:lnTo>
                  <a:pt x="60109" y="917854"/>
                </a:lnTo>
                <a:lnTo>
                  <a:pt x="80797" y="958405"/>
                </a:lnTo>
                <a:lnTo>
                  <a:pt x="104178" y="997242"/>
                </a:lnTo>
                <a:lnTo>
                  <a:pt x="130162" y="1034262"/>
                </a:lnTo>
                <a:lnTo>
                  <a:pt x="158597" y="1069314"/>
                </a:lnTo>
                <a:lnTo>
                  <a:pt x="189369" y="1102296"/>
                </a:lnTo>
                <a:lnTo>
                  <a:pt x="222338" y="1133055"/>
                </a:lnTo>
                <a:lnTo>
                  <a:pt x="257403" y="1161491"/>
                </a:lnTo>
                <a:lnTo>
                  <a:pt x="294411" y="1187475"/>
                </a:lnTo>
                <a:lnTo>
                  <a:pt x="333260" y="1210868"/>
                </a:lnTo>
                <a:lnTo>
                  <a:pt x="373799" y="1231544"/>
                </a:lnTo>
                <a:lnTo>
                  <a:pt x="415925" y="1249387"/>
                </a:lnTo>
                <a:lnTo>
                  <a:pt x="459511" y="1264272"/>
                </a:lnTo>
                <a:lnTo>
                  <a:pt x="504405" y="1276070"/>
                </a:lnTo>
                <a:lnTo>
                  <a:pt x="550519" y="1284643"/>
                </a:lnTo>
                <a:lnTo>
                  <a:pt x="597700" y="1289888"/>
                </a:lnTo>
                <a:lnTo>
                  <a:pt x="645820" y="1291666"/>
                </a:lnTo>
                <a:lnTo>
                  <a:pt x="694753" y="1289824"/>
                </a:lnTo>
                <a:lnTo>
                  <a:pt x="742708" y="1284401"/>
                </a:lnTo>
                <a:lnTo>
                  <a:pt x="789546" y="1275524"/>
                </a:lnTo>
                <a:lnTo>
                  <a:pt x="835126" y="1263332"/>
                </a:lnTo>
                <a:lnTo>
                  <a:pt x="879335" y="1247952"/>
                </a:lnTo>
                <a:lnTo>
                  <a:pt x="922032" y="1229512"/>
                </a:lnTo>
                <a:lnTo>
                  <a:pt x="963079" y="1208151"/>
                </a:lnTo>
                <a:lnTo>
                  <a:pt x="1002347" y="1183995"/>
                </a:lnTo>
                <a:lnTo>
                  <a:pt x="1332115" y="1512862"/>
                </a:lnTo>
                <a:lnTo>
                  <a:pt x="1351661" y="1528749"/>
                </a:lnTo>
                <a:lnTo>
                  <a:pt x="1373543" y="1540370"/>
                </a:lnTo>
                <a:lnTo>
                  <a:pt x="1397330" y="1547558"/>
                </a:lnTo>
                <a:lnTo>
                  <a:pt x="1422336" y="1549996"/>
                </a:lnTo>
                <a:lnTo>
                  <a:pt x="1447469" y="1547558"/>
                </a:lnTo>
                <a:lnTo>
                  <a:pt x="1471307" y="1540370"/>
                </a:lnTo>
                <a:lnTo>
                  <a:pt x="1493215" y="1528660"/>
                </a:lnTo>
                <a:lnTo>
                  <a:pt x="1512646" y="1512658"/>
                </a:lnTo>
                <a:lnTo>
                  <a:pt x="1524825" y="1497558"/>
                </a:lnTo>
                <a:lnTo>
                  <a:pt x="1529930" y="1491234"/>
                </a:lnTo>
                <a:lnTo>
                  <a:pt x="1542046" y="1466913"/>
                </a:lnTo>
                <a:lnTo>
                  <a:pt x="1548701" y="1440561"/>
                </a:lnTo>
                <a:lnTo>
                  <a:pt x="1549577" y="1413052"/>
                </a:lnTo>
                <a:close/>
              </a:path>
            </a:pathLst>
          </a:custGeom>
          <a:solidFill>
            <a:srgbClr val="04050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907195" y="785872"/>
            <a:ext cx="3693795" cy="1092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000" b="1" spc="-300" dirty="0">
                <a:latin typeface="Tahoma"/>
                <a:cs typeface="Tahoma"/>
              </a:rPr>
              <a:t>Insights:</a:t>
            </a:r>
            <a:endParaRPr sz="7000">
              <a:latin typeface="Tahoma"/>
              <a:cs typeface="Tahom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28299" y="2975612"/>
            <a:ext cx="152400" cy="15239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28299" y="4775837"/>
            <a:ext cx="152400" cy="15239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28299" y="7776212"/>
            <a:ext cx="152400" cy="152399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087669" y="2677791"/>
            <a:ext cx="16844010" cy="60261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050" marR="474345" indent="-6985">
              <a:lnSpc>
                <a:spcPct val="115799"/>
              </a:lnSpc>
              <a:spcBef>
                <a:spcPts val="100"/>
              </a:spcBef>
            </a:pPr>
            <a:r>
              <a:rPr sz="3400" spc="-60" dirty="0">
                <a:latin typeface="Verdana"/>
                <a:cs typeface="Verdana"/>
              </a:rPr>
              <a:t>While</a:t>
            </a:r>
            <a:r>
              <a:rPr sz="3400" spc="-365" dirty="0">
                <a:latin typeface="Verdana"/>
                <a:cs typeface="Verdana"/>
              </a:rPr>
              <a:t> </a:t>
            </a:r>
            <a:r>
              <a:rPr sz="3400" spc="-165" dirty="0">
                <a:latin typeface="Verdana"/>
                <a:cs typeface="Verdana"/>
              </a:rPr>
              <a:t>making</a:t>
            </a:r>
            <a:r>
              <a:rPr sz="3400" spc="-360" dirty="0">
                <a:latin typeface="Verdana"/>
                <a:cs typeface="Verdana"/>
              </a:rPr>
              <a:t> </a:t>
            </a:r>
            <a:r>
              <a:rPr sz="3400" spc="-30" dirty="0">
                <a:latin typeface="Verdana"/>
                <a:cs typeface="Verdana"/>
              </a:rPr>
              <a:t>this</a:t>
            </a:r>
            <a:r>
              <a:rPr sz="3400" spc="-360" dirty="0">
                <a:latin typeface="Verdana"/>
                <a:cs typeface="Verdana"/>
              </a:rPr>
              <a:t> </a:t>
            </a:r>
            <a:r>
              <a:rPr sz="3400" spc="-20" dirty="0">
                <a:latin typeface="Verdana"/>
                <a:cs typeface="Verdana"/>
              </a:rPr>
              <a:t>project</a:t>
            </a:r>
            <a:r>
              <a:rPr sz="3400" spc="-360" dirty="0">
                <a:latin typeface="Verdana"/>
                <a:cs typeface="Verdana"/>
              </a:rPr>
              <a:t> </a:t>
            </a:r>
            <a:r>
              <a:rPr sz="3400" spc="-415" dirty="0">
                <a:latin typeface="Verdana"/>
                <a:cs typeface="Verdana"/>
              </a:rPr>
              <a:t>I</a:t>
            </a:r>
            <a:r>
              <a:rPr sz="3400" spc="-365" dirty="0">
                <a:latin typeface="Verdana"/>
                <a:cs typeface="Verdana"/>
              </a:rPr>
              <a:t> </a:t>
            </a:r>
            <a:r>
              <a:rPr sz="3400" spc="-35" dirty="0">
                <a:latin typeface="Verdana"/>
                <a:cs typeface="Verdana"/>
              </a:rPr>
              <a:t>learnt</a:t>
            </a:r>
            <a:r>
              <a:rPr sz="3400" spc="-360" dirty="0">
                <a:latin typeface="Verdana"/>
                <a:cs typeface="Verdana"/>
              </a:rPr>
              <a:t> </a:t>
            </a:r>
            <a:r>
              <a:rPr sz="3400" spc="-20" dirty="0">
                <a:latin typeface="Verdana"/>
                <a:cs typeface="Verdana"/>
              </a:rPr>
              <a:t>about</a:t>
            </a:r>
            <a:r>
              <a:rPr sz="3400" spc="-360" dirty="0">
                <a:latin typeface="Verdana"/>
                <a:cs typeface="Verdana"/>
              </a:rPr>
              <a:t> </a:t>
            </a:r>
            <a:r>
              <a:rPr sz="3400" spc="-25" dirty="0">
                <a:latin typeface="Verdana"/>
                <a:cs typeface="Verdana"/>
              </a:rPr>
              <a:t>the</a:t>
            </a:r>
            <a:r>
              <a:rPr sz="3400" spc="-360" dirty="0">
                <a:latin typeface="Verdana"/>
                <a:cs typeface="Verdana"/>
              </a:rPr>
              <a:t> </a:t>
            </a:r>
            <a:r>
              <a:rPr sz="3400" spc="-145" dirty="0">
                <a:latin typeface="Verdana"/>
                <a:cs typeface="Verdana"/>
              </a:rPr>
              <a:t>SQL,</a:t>
            </a:r>
            <a:r>
              <a:rPr sz="3400" spc="-360" dirty="0">
                <a:latin typeface="Verdana"/>
                <a:cs typeface="Verdana"/>
              </a:rPr>
              <a:t> </a:t>
            </a:r>
            <a:r>
              <a:rPr sz="3400" spc="-45" dirty="0">
                <a:latin typeface="Verdana"/>
                <a:cs typeface="Verdana"/>
              </a:rPr>
              <a:t>how</a:t>
            </a:r>
            <a:r>
              <a:rPr sz="3400" spc="-365" dirty="0">
                <a:latin typeface="Verdana"/>
                <a:cs typeface="Verdana"/>
              </a:rPr>
              <a:t> </a:t>
            </a:r>
            <a:r>
              <a:rPr sz="3400" spc="40" dirty="0">
                <a:latin typeface="Verdana"/>
                <a:cs typeface="Verdana"/>
              </a:rPr>
              <a:t>to</a:t>
            </a:r>
            <a:r>
              <a:rPr sz="3400" spc="-360" dirty="0">
                <a:latin typeface="Verdana"/>
                <a:cs typeface="Verdana"/>
              </a:rPr>
              <a:t> </a:t>
            </a:r>
            <a:r>
              <a:rPr sz="3400" spc="-50" dirty="0">
                <a:latin typeface="Verdana"/>
                <a:cs typeface="Verdana"/>
              </a:rPr>
              <a:t>implement</a:t>
            </a:r>
            <a:r>
              <a:rPr sz="3400" spc="-360" dirty="0">
                <a:latin typeface="Verdana"/>
                <a:cs typeface="Verdana"/>
              </a:rPr>
              <a:t> </a:t>
            </a:r>
            <a:r>
              <a:rPr sz="3400" spc="-25" dirty="0">
                <a:latin typeface="Verdana"/>
                <a:cs typeface="Verdana"/>
              </a:rPr>
              <a:t>the</a:t>
            </a:r>
            <a:r>
              <a:rPr sz="3400" spc="-360" dirty="0">
                <a:latin typeface="Verdana"/>
                <a:cs typeface="Verdana"/>
              </a:rPr>
              <a:t> </a:t>
            </a:r>
            <a:r>
              <a:rPr sz="3400" spc="-45" dirty="0">
                <a:latin typeface="Verdana"/>
                <a:cs typeface="Verdana"/>
              </a:rPr>
              <a:t>queries </a:t>
            </a:r>
            <a:r>
              <a:rPr sz="3400" spc="-1180" dirty="0">
                <a:latin typeface="Verdana"/>
                <a:cs typeface="Verdana"/>
              </a:rPr>
              <a:t> </a:t>
            </a:r>
            <a:r>
              <a:rPr sz="3400" spc="-45" dirty="0">
                <a:latin typeface="Verdana"/>
                <a:cs typeface="Verdana"/>
              </a:rPr>
              <a:t>and</a:t>
            </a:r>
            <a:r>
              <a:rPr sz="3400" spc="-365" dirty="0">
                <a:latin typeface="Verdana"/>
                <a:cs typeface="Verdana"/>
              </a:rPr>
              <a:t> </a:t>
            </a:r>
            <a:r>
              <a:rPr sz="3400" spc="-20" dirty="0">
                <a:latin typeface="Verdana"/>
                <a:cs typeface="Verdana"/>
              </a:rPr>
              <a:t>about</a:t>
            </a:r>
            <a:r>
              <a:rPr sz="3400" spc="-365" dirty="0">
                <a:latin typeface="Verdana"/>
                <a:cs typeface="Verdana"/>
              </a:rPr>
              <a:t> </a:t>
            </a:r>
            <a:r>
              <a:rPr sz="3400" spc="-25" dirty="0">
                <a:latin typeface="Verdana"/>
                <a:cs typeface="Verdana"/>
              </a:rPr>
              <a:t>the</a:t>
            </a:r>
            <a:r>
              <a:rPr sz="3400" spc="-365" dirty="0">
                <a:latin typeface="Verdana"/>
                <a:cs typeface="Verdana"/>
              </a:rPr>
              <a:t> </a:t>
            </a:r>
            <a:r>
              <a:rPr sz="3400" spc="-60" dirty="0">
                <a:latin typeface="Verdana"/>
                <a:cs typeface="Verdana"/>
              </a:rPr>
              <a:t>various</a:t>
            </a:r>
            <a:r>
              <a:rPr sz="3400" spc="-365" dirty="0">
                <a:latin typeface="Verdana"/>
                <a:cs typeface="Verdana"/>
              </a:rPr>
              <a:t> </a:t>
            </a:r>
            <a:r>
              <a:rPr sz="3400" spc="-35" dirty="0">
                <a:latin typeface="Verdana"/>
                <a:cs typeface="Verdana"/>
              </a:rPr>
              <a:t>in</a:t>
            </a:r>
            <a:r>
              <a:rPr sz="3400" spc="-365" dirty="0">
                <a:latin typeface="Verdana"/>
                <a:cs typeface="Verdana"/>
              </a:rPr>
              <a:t> </a:t>
            </a:r>
            <a:r>
              <a:rPr sz="3400" spc="15" dirty="0">
                <a:latin typeface="Verdana"/>
                <a:cs typeface="Verdana"/>
              </a:rPr>
              <a:t>built</a:t>
            </a:r>
            <a:r>
              <a:rPr sz="3400" spc="-360" dirty="0">
                <a:latin typeface="Verdana"/>
                <a:cs typeface="Verdana"/>
              </a:rPr>
              <a:t> </a:t>
            </a:r>
            <a:r>
              <a:rPr sz="3400" dirty="0">
                <a:latin typeface="Verdana"/>
                <a:cs typeface="Verdana"/>
              </a:rPr>
              <a:t>functions</a:t>
            </a:r>
            <a:r>
              <a:rPr sz="3400" spc="-365" dirty="0">
                <a:latin typeface="Verdana"/>
                <a:cs typeface="Verdana"/>
              </a:rPr>
              <a:t> </a:t>
            </a:r>
            <a:r>
              <a:rPr sz="3400" spc="-25" dirty="0">
                <a:latin typeface="Verdana"/>
                <a:cs typeface="Verdana"/>
              </a:rPr>
              <a:t>that</a:t>
            </a:r>
            <a:r>
              <a:rPr sz="3400" spc="-365" dirty="0">
                <a:latin typeface="Verdana"/>
                <a:cs typeface="Verdana"/>
              </a:rPr>
              <a:t> </a:t>
            </a:r>
            <a:r>
              <a:rPr sz="3400" spc="-30" dirty="0">
                <a:latin typeface="Verdana"/>
                <a:cs typeface="Verdana"/>
              </a:rPr>
              <a:t>can</a:t>
            </a:r>
            <a:r>
              <a:rPr sz="3400" spc="-365" dirty="0">
                <a:latin typeface="Verdana"/>
                <a:cs typeface="Verdana"/>
              </a:rPr>
              <a:t> </a:t>
            </a:r>
            <a:r>
              <a:rPr sz="3400" spc="-10" dirty="0">
                <a:latin typeface="Verdana"/>
                <a:cs typeface="Verdana"/>
              </a:rPr>
              <a:t>be</a:t>
            </a:r>
            <a:r>
              <a:rPr sz="3400" spc="-365" dirty="0">
                <a:latin typeface="Verdana"/>
                <a:cs typeface="Verdana"/>
              </a:rPr>
              <a:t> </a:t>
            </a:r>
            <a:r>
              <a:rPr sz="3400" spc="-45" dirty="0">
                <a:latin typeface="Verdana"/>
                <a:cs typeface="Verdana"/>
              </a:rPr>
              <a:t>used</a:t>
            </a:r>
            <a:r>
              <a:rPr sz="3400" spc="-360" dirty="0">
                <a:latin typeface="Verdana"/>
                <a:cs typeface="Verdana"/>
              </a:rPr>
              <a:t> </a:t>
            </a:r>
            <a:r>
              <a:rPr sz="3400" spc="40" dirty="0">
                <a:latin typeface="Verdana"/>
                <a:cs typeface="Verdana"/>
              </a:rPr>
              <a:t>to</a:t>
            </a:r>
            <a:r>
              <a:rPr sz="3400" spc="-365" dirty="0">
                <a:latin typeface="Verdana"/>
                <a:cs typeface="Verdana"/>
              </a:rPr>
              <a:t> </a:t>
            </a:r>
            <a:r>
              <a:rPr sz="3400" spc="-95" dirty="0">
                <a:latin typeface="Verdana"/>
                <a:cs typeface="Verdana"/>
              </a:rPr>
              <a:t>get</a:t>
            </a:r>
            <a:r>
              <a:rPr sz="3400" spc="-365" dirty="0">
                <a:latin typeface="Verdana"/>
                <a:cs typeface="Verdana"/>
              </a:rPr>
              <a:t> </a:t>
            </a:r>
            <a:r>
              <a:rPr sz="3400" spc="-25" dirty="0">
                <a:latin typeface="Verdana"/>
                <a:cs typeface="Verdana"/>
              </a:rPr>
              <a:t>the</a:t>
            </a:r>
            <a:r>
              <a:rPr sz="3400" spc="-365" dirty="0">
                <a:latin typeface="Verdana"/>
                <a:cs typeface="Verdana"/>
              </a:rPr>
              <a:t> </a:t>
            </a:r>
            <a:r>
              <a:rPr sz="3400" spc="-110" dirty="0">
                <a:latin typeface="Verdana"/>
                <a:cs typeface="Verdana"/>
              </a:rPr>
              <a:t>data.</a:t>
            </a:r>
            <a:endParaRPr sz="3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3850">
              <a:latin typeface="Verdana"/>
              <a:cs typeface="Verdana"/>
            </a:endParaRPr>
          </a:p>
          <a:p>
            <a:pPr marL="12700" marR="5080" algn="just">
              <a:lnSpc>
                <a:spcPct val="115799"/>
              </a:lnSpc>
            </a:pPr>
            <a:r>
              <a:rPr sz="3400" spc="-415" dirty="0">
                <a:latin typeface="Verdana"/>
                <a:cs typeface="Verdana"/>
              </a:rPr>
              <a:t>I </a:t>
            </a:r>
            <a:r>
              <a:rPr sz="3400" spc="-55" dirty="0">
                <a:latin typeface="Verdana"/>
                <a:cs typeface="Verdana"/>
              </a:rPr>
              <a:t>got </a:t>
            </a:r>
            <a:r>
              <a:rPr sz="3400" spc="-150" dirty="0">
                <a:latin typeface="Verdana"/>
                <a:cs typeface="Verdana"/>
              </a:rPr>
              <a:t>a </a:t>
            </a:r>
            <a:r>
              <a:rPr sz="3400" spc="-30" dirty="0">
                <a:latin typeface="Verdana"/>
                <a:cs typeface="Verdana"/>
              </a:rPr>
              <a:t>good </a:t>
            </a:r>
            <a:r>
              <a:rPr sz="3400" spc="-75" dirty="0">
                <a:latin typeface="Verdana"/>
                <a:cs typeface="Verdana"/>
              </a:rPr>
              <a:t>exposure </a:t>
            </a:r>
            <a:r>
              <a:rPr sz="3400" spc="-20" dirty="0">
                <a:latin typeface="Verdana"/>
                <a:cs typeface="Verdana"/>
              </a:rPr>
              <a:t>about </a:t>
            </a:r>
            <a:r>
              <a:rPr sz="3400" spc="-80" dirty="0">
                <a:latin typeface="Verdana"/>
                <a:cs typeface="Verdana"/>
              </a:rPr>
              <a:t>SQL </a:t>
            </a:r>
            <a:r>
              <a:rPr sz="3400" spc="-45" dirty="0">
                <a:latin typeface="Verdana"/>
                <a:cs typeface="Verdana"/>
              </a:rPr>
              <a:t>and </a:t>
            </a:r>
            <a:r>
              <a:rPr sz="3400" spc="-80" dirty="0">
                <a:latin typeface="Verdana"/>
                <a:cs typeface="Verdana"/>
              </a:rPr>
              <a:t>ProgreSQL, </a:t>
            </a:r>
            <a:r>
              <a:rPr sz="3400" spc="-45" dirty="0">
                <a:latin typeface="Verdana"/>
                <a:cs typeface="Verdana"/>
              </a:rPr>
              <a:t>how </a:t>
            </a:r>
            <a:r>
              <a:rPr sz="3400" spc="-80" dirty="0">
                <a:latin typeface="Verdana"/>
                <a:cs typeface="Verdana"/>
              </a:rPr>
              <a:t>SQL </a:t>
            </a:r>
            <a:r>
              <a:rPr sz="3400" spc="-45" dirty="0">
                <a:latin typeface="Verdana"/>
                <a:cs typeface="Verdana"/>
              </a:rPr>
              <a:t>and </a:t>
            </a:r>
            <a:r>
              <a:rPr sz="3400" spc="-25" dirty="0">
                <a:latin typeface="Verdana"/>
                <a:cs typeface="Verdana"/>
              </a:rPr>
              <a:t>the </a:t>
            </a:r>
            <a:r>
              <a:rPr sz="3400" dirty="0">
                <a:latin typeface="Verdana"/>
                <a:cs typeface="Verdana"/>
              </a:rPr>
              <a:t>functions </a:t>
            </a:r>
            <a:r>
              <a:rPr sz="3400" spc="70" dirty="0">
                <a:latin typeface="Verdana"/>
                <a:cs typeface="Verdana"/>
              </a:rPr>
              <a:t>of </a:t>
            </a:r>
            <a:r>
              <a:rPr sz="3400" spc="-1185" dirty="0">
                <a:latin typeface="Verdana"/>
                <a:cs typeface="Verdana"/>
              </a:rPr>
              <a:t> </a:t>
            </a:r>
            <a:r>
              <a:rPr sz="3400" spc="-55" dirty="0">
                <a:latin typeface="Verdana"/>
                <a:cs typeface="Verdana"/>
              </a:rPr>
              <a:t>ProgreSQL</a:t>
            </a:r>
            <a:r>
              <a:rPr sz="3400" spc="-95" dirty="0">
                <a:latin typeface="Verdana"/>
                <a:cs typeface="Verdana"/>
              </a:rPr>
              <a:t> </a:t>
            </a:r>
            <a:r>
              <a:rPr sz="3400" spc="-30" dirty="0">
                <a:latin typeface="Verdana"/>
                <a:cs typeface="Verdana"/>
              </a:rPr>
              <a:t>can</a:t>
            </a:r>
            <a:r>
              <a:rPr sz="3400" spc="-95" dirty="0">
                <a:latin typeface="Verdana"/>
                <a:cs typeface="Verdana"/>
              </a:rPr>
              <a:t> </a:t>
            </a:r>
            <a:r>
              <a:rPr sz="3400" spc="-10" dirty="0">
                <a:latin typeface="Verdana"/>
                <a:cs typeface="Verdana"/>
              </a:rPr>
              <a:t>be</a:t>
            </a:r>
            <a:r>
              <a:rPr sz="3400" spc="-95" dirty="0">
                <a:latin typeface="Verdana"/>
                <a:cs typeface="Verdana"/>
              </a:rPr>
              <a:t> </a:t>
            </a:r>
            <a:r>
              <a:rPr sz="3400" spc="-45" dirty="0">
                <a:latin typeface="Verdana"/>
                <a:cs typeface="Verdana"/>
              </a:rPr>
              <a:t>used</a:t>
            </a:r>
            <a:r>
              <a:rPr sz="3400" spc="-95" dirty="0">
                <a:latin typeface="Verdana"/>
                <a:cs typeface="Verdana"/>
              </a:rPr>
              <a:t> </a:t>
            </a:r>
            <a:r>
              <a:rPr sz="3400" spc="-35" dirty="0">
                <a:latin typeface="Verdana"/>
                <a:cs typeface="Verdana"/>
              </a:rPr>
              <a:t>in</a:t>
            </a:r>
            <a:r>
              <a:rPr sz="3400" spc="-95" dirty="0">
                <a:latin typeface="Verdana"/>
                <a:cs typeface="Verdana"/>
              </a:rPr>
              <a:t> </a:t>
            </a:r>
            <a:r>
              <a:rPr sz="3400" spc="-90" dirty="0">
                <a:latin typeface="Verdana"/>
                <a:cs typeface="Verdana"/>
              </a:rPr>
              <a:t>analysing </a:t>
            </a:r>
            <a:r>
              <a:rPr sz="3400" spc="-25" dirty="0">
                <a:latin typeface="Verdana"/>
                <a:cs typeface="Verdana"/>
              </a:rPr>
              <a:t>the</a:t>
            </a:r>
            <a:r>
              <a:rPr sz="3400" spc="-95" dirty="0">
                <a:latin typeface="Verdana"/>
                <a:cs typeface="Verdana"/>
              </a:rPr>
              <a:t> </a:t>
            </a:r>
            <a:r>
              <a:rPr sz="3400" spc="-50" dirty="0">
                <a:latin typeface="Verdana"/>
                <a:cs typeface="Verdana"/>
              </a:rPr>
              <a:t>data</a:t>
            </a:r>
            <a:r>
              <a:rPr sz="3400" spc="-95" dirty="0">
                <a:latin typeface="Verdana"/>
                <a:cs typeface="Verdana"/>
              </a:rPr>
              <a:t> </a:t>
            </a:r>
            <a:r>
              <a:rPr sz="3400" spc="-25" dirty="0">
                <a:latin typeface="Verdana"/>
                <a:cs typeface="Verdana"/>
              </a:rPr>
              <a:t>from</a:t>
            </a:r>
            <a:r>
              <a:rPr sz="3400" spc="-95" dirty="0">
                <a:latin typeface="Verdana"/>
                <a:cs typeface="Verdana"/>
              </a:rPr>
              <a:t> </a:t>
            </a:r>
            <a:r>
              <a:rPr sz="3400" spc="-25" dirty="0">
                <a:latin typeface="Verdana"/>
                <a:cs typeface="Verdana"/>
              </a:rPr>
              <a:t>the</a:t>
            </a:r>
            <a:r>
              <a:rPr sz="3400" spc="-95" dirty="0">
                <a:latin typeface="Verdana"/>
                <a:cs typeface="Verdana"/>
              </a:rPr>
              <a:t> </a:t>
            </a:r>
            <a:r>
              <a:rPr sz="3400" spc="-75" dirty="0">
                <a:latin typeface="Verdana"/>
                <a:cs typeface="Verdana"/>
              </a:rPr>
              <a:t>dateset,</a:t>
            </a:r>
            <a:r>
              <a:rPr sz="3400" spc="-90" dirty="0">
                <a:latin typeface="Verdana"/>
                <a:cs typeface="Verdana"/>
              </a:rPr>
              <a:t> </a:t>
            </a:r>
            <a:r>
              <a:rPr sz="3400" spc="-45" dirty="0">
                <a:latin typeface="Verdana"/>
                <a:cs typeface="Verdana"/>
              </a:rPr>
              <a:t>how</a:t>
            </a:r>
            <a:r>
              <a:rPr sz="3400" spc="-95" dirty="0">
                <a:latin typeface="Verdana"/>
                <a:cs typeface="Verdana"/>
              </a:rPr>
              <a:t> </a:t>
            </a:r>
            <a:r>
              <a:rPr sz="3400" spc="-25" dirty="0">
                <a:latin typeface="Verdana"/>
                <a:cs typeface="Verdana"/>
              </a:rPr>
              <a:t>the</a:t>
            </a:r>
            <a:r>
              <a:rPr sz="3400" spc="-95" dirty="0">
                <a:latin typeface="Verdana"/>
                <a:cs typeface="Verdana"/>
              </a:rPr>
              <a:t> </a:t>
            </a:r>
            <a:r>
              <a:rPr sz="3400" spc="-45" dirty="0">
                <a:latin typeface="Verdana"/>
                <a:cs typeface="Verdana"/>
              </a:rPr>
              <a:t>queries </a:t>
            </a:r>
            <a:r>
              <a:rPr sz="3400" spc="-1185" dirty="0">
                <a:latin typeface="Verdana"/>
                <a:cs typeface="Verdana"/>
              </a:rPr>
              <a:t> </a:t>
            </a:r>
            <a:r>
              <a:rPr sz="3400" spc="-110" dirty="0">
                <a:latin typeface="Verdana"/>
                <a:cs typeface="Verdana"/>
              </a:rPr>
              <a:t>work</a:t>
            </a:r>
            <a:r>
              <a:rPr sz="3400" spc="-335" dirty="0">
                <a:latin typeface="Verdana"/>
                <a:cs typeface="Verdana"/>
              </a:rPr>
              <a:t> </a:t>
            </a:r>
            <a:r>
              <a:rPr sz="3400" spc="-45" dirty="0">
                <a:latin typeface="Verdana"/>
                <a:cs typeface="Verdana"/>
              </a:rPr>
              <a:t>and</a:t>
            </a:r>
            <a:r>
              <a:rPr sz="3400" spc="-330" dirty="0">
                <a:latin typeface="Verdana"/>
                <a:cs typeface="Verdana"/>
              </a:rPr>
              <a:t> </a:t>
            </a:r>
            <a:r>
              <a:rPr sz="3400" spc="-90" dirty="0">
                <a:latin typeface="Verdana"/>
                <a:cs typeface="Verdana"/>
              </a:rPr>
              <a:t>are</a:t>
            </a:r>
            <a:r>
              <a:rPr sz="3400" spc="-330" dirty="0">
                <a:latin typeface="Verdana"/>
                <a:cs typeface="Verdana"/>
              </a:rPr>
              <a:t> </a:t>
            </a:r>
            <a:r>
              <a:rPr sz="3400" spc="-50" dirty="0">
                <a:latin typeface="Verdana"/>
                <a:cs typeface="Verdana"/>
              </a:rPr>
              <a:t>executed</a:t>
            </a:r>
            <a:r>
              <a:rPr sz="3400" spc="-330" dirty="0">
                <a:latin typeface="Verdana"/>
                <a:cs typeface="Verdana"/>
              </a:rPr>
              <a:t> </a:t>
            </a:r>
            <a:r>
              <a:rPr sz="3400" spc="-45" dirty="0">
                <a:latin typeface="Verdana"/>
                <a:cs typeface="Verdana"/>
              </a:rPr>
              <a:t>and</a:t>
            </a:r>
            <a:r>
              <a:rPr sz="3400" spc="-330" dirty="0">
                <a:latin typeface="Verdana"/>
                <a:cs typeface="Verdana"/>
              </a:rPr>
              <a:t> </a:t>
            </a:r>
            <a:r>
              <a:rPr sz="3400" spc="-45" dirty="0">
                <a:latin typeface="Verdana"/>
                <a:cs typeface="Verdana"/>
              </a:rPr>
              <a:t>how</a:t>
            </a:r>
            <a:r>
              <a:rPr sz="3400" spc="-335" dirty="0">
                <a:latin typeface="Verdana"/>
                <a:cs typeface="Verdana"/>
              </a:rPr>
              <a:t> </a:t>
            </a:r>
            <a:r>
              <a:rPr sz="3400" spc="-415" dirty="0">
                <a:latin typeface="Verdana"/>
                <a:cs typeface="Verdana"/>
              </a:rPr>
              <a:t>I</a:t>
            </a:r>
            <a:r>
              <a:rPr sz="3400" spc="-330" dirty="0">
                <a:latin typeface="Verdana"/>
                <a:cs typeface="Verdana"/>
              </a:rPr>
              <a:t> </a:t>
            </a:r>
            <a:r>
              <a:rPr sz="3400" spc="-30" dirty="0">
                <a:latin typeface="Verdana"/>
                <a:cs typeface="Verdana"/>
              </a:rPr>
              <a:t>play</a:t>
            </a:r>
            <a:r>
              <a:rPr sz="3400" spc="-330" dirty="0">
                <a:latin typeface="Verdana"/>
                <a:cs typeface="Verdana"/>
              </a:rPr>
              <a:t> </a:t>
            </a:r>
            <a:r>
              <a:rPr sz="3400" spc="-150" dirty="0">
                <a:latin typeface="Verdana"/>
                <a:cs typeface="Verdana"/>
              </a:rPr>
              <a:t>a</a:t>
            </a:r>
            <a:r>
              <a:rPr sz="3400" spc="-330" dirty="0">
                <a:latin typeface="Verdana"/>
                <a:cs typeface="Verdana"/>
              </a:rPr>
              <a:t> </a:t>
            </a:r>
            <a:r>
              <a:rPr sz="3400" spc="-125" dirty="0">
                <a:latin typeface="Verdana"/>
                <a:cs typeface="Verdana"/>
              </a:rPr>
              <a:t>major</a:t>
            </a:r>
            <a:r>
              <a:rPr sz="3400" spc="-330" dirty="0">
                <a:latin typeface="Verdana"/>
                <a:cs typeface="Verdana"/>
              </a:rPr>
              <a:t> </a:t>
            </a:r>
            <a:r>
              <a:rPr sz="3400" spc="-5" dirty="0">
                <a:latin typeface="Verdana"/>
                <a:cs typeface="Verdana"/>
              </a:rPr>
              <a:t>role</a:t>
            </a:r>
            <a:r>
              <a:rPr sz="3400" spc="-330" dirty="0">
                <a:latin typeface="Verdana"/>
                <a:cs typeface="Verdana"/>
              </a:rPr>
              <a:t> </a:t>
            </a:r>
            <a:r>
              <a:rPr sz="3400" spc="-35" dirty="0">
                <a:latin typeface="Verdana"/>
                <a:cs typeface="Verdana"/>
              </a:rPr>
              <a:t>in</a:t>
            </a:r>
            <a:r>
              <a:rPr sz="3400" spc="-335" dirty="0">
                <a:latin typeface="Verdana"/>
                <a:cs typeface="Verdana"/>
              </a:rPr>
              <a:t> </a:t>
            </a:r>
            <a:r>
              <a:rPr sz="3400" spc="-65" dirty="0">
                <a:latin typeface="Verdana"/>
                <a:cs typeface="Verdana"/>
              </a:rPr>
              <a:t>retrieving</a:t>
            </a:r>
            <a:r>
              <a:rPr sz="3400" spc="-330" dirty="0">
                <a:latin typeface="Verdana"/>
                <a:cs typeface="Verdana"/>
              </a:rPr>
              <a:t> </a:t>
            </a:r>
            <a:r>
              <a:rPr sz="3400" spc="-25" dirty="0">
                <a:latin typeface="Verdana"/>
                <a:cs typeface="Verdana"/>
              </a:rPr>
              <a:t>the</a:t>
            </a:r>
            <a:r>
              <a:rPr sz="3400" spc="-330" dirty="0">
                <a:latin typeface="Verdana"/>
                <a:cs typeface="Verdana"/>
              </a:rPr>
              <a:t> </a:t>
            </a:r>
            <a:r>
              <a:rPr sz="3400" spc="-50" dirty="0">
                <a:latin typeface="Verdana"/>
                <a:cs typeface="Verdana"/>
              </a:rPr>
              <a:t>data</a:t>
            </a:r>
            <a:r>
              <a:rPr sz="3400" spc="-330" dirty="0">
                <a:latin typeface="Verdana"/>
                <a:cs typeface="Verdana"/>
              </a:rPr>
              <a:t> </a:t>
            </a:r>
            <a:r>
              <a:rPr sz="3400" spc="-35" dirty="0">
                <a:latin typeface="Verdana"/>
                <a:cs typeface="Verdana"/>
              </a:rPr>
              <a:t>instantly </a:t>
            </a:r>
            <a:r>
              <a:rPr sz="3400" spc="-1185" dirty="0">
                <a:latin typeface="Verdana"/>
                <a:cs typeface="Verdana"/>
              </a:rPr>
              <a:t> </a:t>
            </a:r>
            <a:r>
              <a:rPr sz="3400" spc="-120" dirty="0">
                <a:latin typeface="Verdana"/>
                <a:cs typeface="Verdana"/>
              </a:rPr>
              <a:t>w</a:t>
            </a:r>
            <a:r>
              <a:rPr sz="3400" spc="-25" dirty="0">
                <a:latin typeface="Verdana"/>
                <a:cs typeface="Verdana"/>
              </a:rPr>
              <a:t>i</a:t>
            </a:r>
            <a:r>
              <a:rPr sz="3400" spc="45" dirty="0">
                <a:latin typeface="Verdana"/>
                <a:cs typeface="Verdana"/>
              </a:rPr>
              <a:t>t</a:t>
            </a:r>
            <a:r>
              <a:rPr sz="3400" spc="-50" dirty="0">
                <a:latin typeface="Verdana"/>
                <a:cs typeface="Verdana"/>
              </a:rPr>
              <a:t>h</a:t>
            </a:r>
            <a:r>
              <a:rPr sz="3400" spc="30" dirty="0">
                <a:latin typeface="Verdana"/>
                <a:cs typeface="Verdana"/>
              </a:rPr>
              <a:t>o</a:t>
            </a:r>
            <a:r>
              <a:rPr sz="3400" spc="-80" dirty="0">
                <a:latin typeface="Verdana"/>
                <a:cs typeface="Verdana"/>
              </a:rPr>
              <a:t>u</a:t>
            </a:r>
            <a:r>
              <a:rPr sz="3400" spc="50" dirty="0">
                <a:latin typeface="Verdana"/>
                <a:cs typeface="Verdana"/>
              </a:rPr>
              <a:t>t</a:t>
            </a:r>
            <a:r>
              <a:rPr sz="3400" spc="-365" dirty="0">
                <a:latin typeface="Verdana"/>
                <a:cs typeface="Verdana"/>
              </a:rPr>
              <a:t> </a:t>
            </a:r>
            <a:r>
              <a:rPr sz="3400" spc="-85" dirty="0">
                <a:latin typeface="Verdana"/>
                <a:cs typeface="Verdana"/>
              </a:rPr>
              <a:t>s</a:t>
            </a:r>
            <a:r>
              <a:rPr sz="3400" spc="-80" dirty="0">
                <a:latin typeface="Verdana"/>
                <a:cs typeface="Verdana"/>
              </a:rPr>
              <a:t>e</a:t>
            </a:r>
            <a:r>
              <a:rPr sz="3400" spc="-155" dirty="0">
                <a:latin typeface="Verdana"/>
                <a:cs typeface="Verdana"/>
              </a:rPr>
              <a:t>a</a:t>
            </a:r>
            <a:r>
              <a:rPr sz="3400" spc="-45" dirty="0">
                <a:latin typeface="Verdana"/>
                <a:cs typeface="Verdana"/>
              </a:rPr>
              <a:t>r</a:t>
            </a:r>
            <a:r>
              <a:rPr sz="3400" spc="110" dirty="0">
                <a:latin typeface="Verdana"/>
                <a:cs typeface="Verdana"/>
              </a:rPr>
              <a:t>c</a:t>
            </a:r>
            <a:r>
              <a:rPr sz="3400" spc="-50" dirty="0">
                <a:latin typeface="Verdana"/>
                <a:cs typeface="Verdana"/>
              </a:rPr>
              <a:t>h</a:t>
            </a:r>
            <a:r>
              <a:rPr sz="3400" spc="-25" dirty="0">
                <a:latin typeface="Verdana"/>
                <a:cs typeface="Verdana"/>
              </a:rPr>
              <a:t>i</a:t>
            </a:r>
            <a:r>
              <a:rPr sz="3400" spc="-50" dirty="0">
                <a:latin typeface="Verdana"/>
                <a:cs typeface="Verdana"/>
              </a:rPr>
              <a:t>n</a:t>
            </a:r>
            <a:r>
              <a:rPr sz="3400" spc="-245" dirty="0">
                <a:latin typeface="Verdana"/>
                <a:cs typeface="Verdana"/>
              </a:rPr>
              <a:t>g</a:t>
            </a:r>
            <a:r>
              <a:rPr sz="3400" spc="-365" dirty="0">
                <a:latin typeface="Verdana"/>
                <a:cs typeface="Verdana"/>
              </a:rPr>
              <a:t> </a:t>
            </a:r>
            <a:r>
              <a:rPr sz="3400" spc="100" dirty="0">
                <a:latin typeface="Verdana"/>
                <a:cs typeface="Verdana"/>
              </a:rPr>
              <a:t>f</a:t>
            </a:r>
            <a:r>
              <a:rPr sz="3400" spc="30" dirty="0">
                <a:latin typeface="Verdana"/>
                <a:cs typeface="Verdana"/>
              </a:rPr>
              <a:t>o</a:t>
            </a:r>
            <a:r>
              <a:rPr sz="3400" spc="-40" dirty="0">
                <a:latin typeface="Verdana"/>
                <a:cs typeface="Verdana"/>
              </a:rPr>
              <a:t>r</a:t>
            </a:r>
            <a:r>
              <a:rPr sz="3400" spc="-365" dirty="0">
                <a:latin typeface="Verdana"/>
                <a:cs typeface="Verdana"/>
              </a:rPr>
              <a:t> </a:t>
            </a:r>
            <a:r>
              <a:rPr sz="3400" spc="-25" dirty="0">
                <a:latin typeface="Verdana"/>
                <a:cs typeface="Verdana"/>
              </a:rPr>
              <a:t>i</a:t>
            </a:r>
            <a:r>
              <a:rPr sz="3400" spc="50" dirty="0">
                <a:latin typeface="Verdana"/>
                <a:cs typeface="Verdana"/>
              </a:rPr>
              <a:t>t</a:t>
            </a:r>
            <a:r>
              <a:rPr sz="3400" spc="-365" dirty="0">
                <a:latin typeface="Verdana"/>
                <a:cs typeface="Verdana"/>
              </a:rPr>
              <a:t> </a:t>
            </a:r>
            <a:r>
              <a:rPr sz="3400" spc="-25" dirty="0">
                <a:latin typeface="Verdana"/>
                <a:cs typeface="Verdana"/>
              </a:rPr>
              <a:t>i</a:t>
            </a:r>
            <a:r>
              <a:rPr sz="3400" spc="-45" dirty="0">
                <a:latin typeface="Verdana"/>
                <a:cs typeface="Verdana"/>
              </a:rPr>
              <a:t>n</a:t>
            </a:r>
            <a:r>
              <a:rPr sz="3400" spc="-365" dirty="0">
                <a:latin typeface="Verdana"/>
                <a:cs typeface="Verdana"/>
              </a:rPr>
              <a:t> </a:t>
            </a:r>
            <a:r>
              <a:rPr sz="3400" spc="45" dirty="0">
                <a:latin typeface="Verdana"/>
                <a:cs typeface="Verdana"/>
              </a:rPr>
              <a:t>t</a:t>
            </a:r>
            <a:r>
              <a:rPr sz="3400" spc="-50" dirty="0">
                <a:latin typeface="Verdana"/>
                <a:cs typeface="Verdana"/>
              </a:rPr>
              <a:t>h</a:t>
            </a:r>
            <a:r>
              <a:rPr sz="3400" spc="-75" dirty="0">
                <a:latin typeface="Verdana"/>
                <a:cs typeface="Verdana"/>
              </a:rPr>
              <a:t>e</a:t>
            </a:r>
            <a:r>
              <a:rPr sz="3400" spc="-365" dirty="0">
                <a:latin typeface="Verdana"/>
                <a:cs typeface="Verdana"/>
              </a:rPr>
              <a:t> </a:t>
            </a:r>
            <a:r>
              <a:rPr sz="3400" spc="60" dirty="0">
                <a:latin typeface="Verdana"/>
                <a:cs typeface="Verdana"/>
              </a:rPr>
              <a:t>d</a:t>
            </a:r>
            <a:r>
              <a:rPr sz="3400" spc="-155" dirty="0">
                <a:latin typeface="Verdana"/>
                <a:cs typeface="Verdana"/>
              </a:rPr>
              <a:t>a</a:t>
            </a:r>
            <a:r>
              <a:rPr sz="3400" spc="45" dirty="0">
                <a:latin typeface="Verdana"/>
                <a:cs typeface="Verdana"/>
              </a:rPr>
              <a:t>t</a:t>
            </a:r>
            <a:r>
              <a:rPr sz="3400" spc="-155" dirty="0">
                <a:latin typeface="Verdana"/>
                <a:cs typeface="Verdana"/>
              </a:rPr>
              <a:t>a</a:t>
            </a:r>
            <a:r>
              <a:rPr sz="3400" spc="-85" dirty="0">
                <a:latin typeface="Verdana"/>
                <a:cs typeface="Verdana"/>
              </a:rPr>
              <a:t>s</a:t>
            </a:r>
            <a:r>
              <a:rPr sz="3400" spc="-80" dirty="0">
                <a:latin typeface="Verdana"/>
                <a:cs typeface="Verdana"/>
              </a:rPr>
              <a:t>e</a:t>
            </a:r>
            <a:r>
              <a:rPr sz="3400" spc="45" dirty="0">
                <a:latin typeface="Verdana"/>
                <a:cs typeface="Verdana"/>
              </a:rPr>
              <a:t>t</a:t>
            </a:r>
            <a:r>
              <a:rPr sz="3400" spc="-345" dirty="0">
                <a:latin typeface="Verdana"/>
                <a:cs typeface="Verdana"/>
              </a:rPr>
              <a:t>.</a:t>
            </a:r>
            <a:endParaRPr sz="3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3850">
              <a:latin typeface="Verdana"/>
              <a:cs typeface="Verdana"/>
            </a:endParaRPr>
          </a:p>
          <a:p>
            <a:pPr marL="12700" marR="5715" algn="just">
              <a:lnSpc>
                <a:spcPct val="115799"/>
              </a:lnSpc>
            </a:pPr>
            <a:r>
              <a:rPr sz="3400" spc="-20" dirty="0">
                <a:latin typeface="Verdana"/>
                <a:cs typeface="Verdana"/>
              </a:rPr>
              <a:t>You</a:t>
            </a:r>
            <a:r>
              <a:rPr sz="3400" spc="-204" dirty="0">
                <a:latin typeface="Verdana"/>
                <a:cs typeface="Verdana"/>
              </a:rPr>
              <a:t> </a:t>
            </a:r>
            <a:r>
              <a:rPr sz="3400" spc="-35" dirty="0">
                <a:latin typeface="Verdana"/>
                <a:cs typeface="Verdana"/>
              </a:rPr>
              <a:t>need</a:t>
            </a:r>
            <a:r>
              <a:rPr sz="3400" spc="-204" dirty="0">
                <a:latin typeface="Verdana"/>
                <a:cs typeface="Verdana"/>
              </a:rPr>
              <a:t> </a:t>
            </a:r>
            <a:r>
              <a:rPr sz="3400" spc="40" dirty="0">
                <a:latin typeface="Verdana"/>
                <a:cs typeface="Verdana"/>
              </a:rPr>
              <a:t>to</a:t>
            </a:r>
            <a:r>
              <a:rPr sz="3400" spc="-204" dirty="0">
                <a:latin typeface="Verdana"/>
                <a:cs typeface="Verdana"/>
              </a:rPr>
              <a:t> </a:t>
            </a:r>
            <a:r>
              <a:rPr sz="3400" spc="-35" dirty="0">
                <a:latin typeface="Verdana"/>
                <a:cs typeface="Verdana"/>
              </a:rPr>
              <a:t>understand</a:t>
            </a:r>
            <a:r>
              <a:rPr sz="3400" spc="-204" dirty="0">
                <a:latin typeface="Verdana"/>
                <a:cs typeface="Verdana"/>
              </a:rPr>
              <a:t> </a:t>
            </a:r>
            <a:r>
              <a:rPr sz="3400" spc="-45" dirty="0">
                <a:latin typeface="Verdana"/>
                <a:cs typeface="Verdana"/>
              </a:rPr>
              <a:t>and</a:t>
            </a:r>
            <a:r>
              <a:rPr sz="3400" spc="-200" dirty="0">
                <a:latin typeface="Verdana"/>
                <a:cs typeface="Verdana"/>
              </a:rPr>
              <a:t> </a:t>
            </a:r>
            <a:r>
              <a:rPr sz="3400" spc="-75" dirty="0">
                <a:latin typeface="Verdana"/>
                <a:cs typeface="Verdana"/>
              </a:rPr>
              <a:t>alnalyze</a:t>
            </a:r>
            <a:r>
              <a:rPr sz="3400" spc="-204" dirty="0">
                <a:latin typeface="Verdana"/>
                <a:cs typeface="Verdana"/>
              </a:rPr>
              <a:t> </a:t>
            </a:r>
            <a:r>
              <a:rPr sz="3400" spc="-25" dirty="0">
                <a:latin typeface="Verdana"/>
                <a:cs typeface="Verdana"/>
              </a:rPr>
              <a:t>the</a:t>
            </a:r>
            <a:r>
              <a:rPr sz="3400" spc="-204" dirty="0">
                <a:latin typeface="Verdana"/>
                <a:cs typeface="Verdana"/>
              </a:rPr>
              <a:t> </a:t>
            </a:r>
            <a:r>
              <a:rPr sz="3400" spc="-45" dirty="0">
                <a:latin typeface="Verdana"/>
                <a:cs typeface="Verdana"/>
              </a:rPr>
              <a:t>dataset</a:t>
            </a:r>
            <a:r>
              <a:rPr sz="3400" spc="-204" dirty="0">
                <a:latin typeface="Verdana"/>
                <a:cs typeface="Verdana"/>
              </a:rPr>
              <a:t> </a:t>
            </a:r>
            <a:r>
              <a:rPr sz="3400" spc="40" dirty="0">
                <a:latin typeface="Verdana"/>
                <a:cs typeface="Verdana"/>
              </a:rPr>
              <a:t>to</a:t>
            </a:r>
            <a:r>
              <a:rPr sz="3400" spc="-200" dirty="0">
                <a:latin typeface="Verdana"/>
                <a:cs typeface="Verdana"/>
              </a:rPr>
              <a:t> </a:t>
            </a:r>
            <a:r>
              <a:rPr sz="3400" spc="-45" dirty="0">
                <a:latin typeface="Verdana"/>
                <a:cs typeface="Verdana"/>
              </a:rPr>
              <a:t>write</a:t>
            </a:r>
            <a:r>
              <a:rPr sz="3400" spc="-204" dirty="0">
                <a:latin typeface="Verdana"/>
                <a:cs typeface="Verdana"/>
              </a:rPr>
              <a:t> </a:t>
            </a:r>
            <a:r>
              <a:rPr sz="3400" spc="-25" dirty="0">
                <a:latin typeface="Verdana"/>
                <a:cs typeface="Verdana"/>
              </a:rPr>
              <a:t>the</a:t>
            </a:r>
            <a:r>
              <a:rPr sz="3400" spc="-204" dirty="0">
                <a:latin typeface="Verdana"/>
                <a:cs typeface="Verdana"/>
              </a:rPr>
              <a:t> </a:t>
            </a:r>
            <a:r>
              <a:rPr sz="3400" spc="20" dirty="0">
                <a:latin typeface="Verdana"/>
                <a:cs typeface="Verdana"/>
              </a:rPr>
              <a:t>correct</a:t>
            </a:r>
            <a:r>
              <a:rPr sz="3400" spc="-204" dirty="0">
                <a:latin typeface="Verdana"/>
                <a:cs typeface="Verdana"/>
              </a:rPr>
              <a:t> </a:t>
            </a:r>
            <a:r>
              <a:rPr sz="3400" spc="-45" dirty="0">
                <a:latin typeface="Verdana"/>
                <a:cs typeface="Verdana"/>
              </a:rPr>
              <a:t>query</a:t>
            </a:r>
            <a:r>
              <a:rPr sz="3400" spc="-200" dirty="0">
                <a:latin typeface="Verdana"/>
                <a:cs typeface="Verdana"/>
              </a:rPr>
              <a:t> </a:t>
            </a:r>
            <a:r>
              <a:rPr sz="3400" spc="-45" dirty="0">
                <a:latin typeface="Verdana"/>
                <a:cs typeface="Verdana"/>
              </a:rPr>
              <a:t>and </a:t>
            </a:r>
            <a:r>
              <a:rPr sz="3400" spc="-1185" dirty="0">
                <a:latin typeface="Verdana"/>
                <a:cs typeface="Verdana"/>
              </a:rPr>
              <a:t> </a:t>
            </a:r>
            <a:r>
              <a:rPr sz="3400" spc="-95" dirty="0">
                <a:latin typeface="Verdana"/>
                <a:cs typeface="Verdana"/>
              </a:rPr>
              <a:t>get</a:t>
            </a:r>
            <a:r>
              <a:rPr sz="3400" spc="-370" dirty="0">
                <a:latin typeface="Verdana"/>
                <a:cs typeface="Verdana"/>
              </a:rPr>
              <a:t> </a:t>
            </a:r>
            <a:r>
              <a:rPr sz="3400" spc="-25" dirty="0">
                <a:latin typeface="Verdana"/>
                <a:cs typeface="Verdana"/>
              </a:rPr>
              <a:t>the</a:t>
            </a:r>
            <a:r>
              <a:rPr sz="3400" spc="-365" dirty="0">
                <a:latin typeface="Verdana"/>
                <a:cs typeface="Verdana"/>
              </a:rPr>
              <a:t> </a:t>
            </a:r>
            <a:r>
              <a:rPr sz="3400" spc="-75" dirty="0">
                <a:latin typeface="Verdana"/>
                <a:cs typeface="Verdana"/>
              </a:rPr>
              <a:t>results.</a:t>
            </a:r>
            <a:endParaRPr sz="34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86560" y="1676034"/>
            <a:ext cx="88900" cy="56515"/>
          </a:xfrm>
          <a:custGeom>
            <a:avLst/>
            <a:gdLst/>
            <a:ahLst/>
            <a:cxnLst/>
            <a:rect l="l" t="t" r="r" b="b"/>
            <a:pathLst>
              <a:path w="88900" h="56514">
                <a:moveTo>
                  <a:pt x="56125" y="56125"/>
                </a:moveTo>
                <a:lnTo>
                  <a:pt x="0" y="56125"/>
                </a:lnTo>
                <a:lnTo>
                  <a:pt x="0" y="0"/>
                </a:lnTo>
                <a:lnTo>
                  <a:pt x="47706" y="0"/>
                </a:lnTo>
                <a:lnTo>
                  <a:pt x="88397" y="49109"/>
                </a:lnTo>
                <a:lnTo>
                  <a:pt x="80790" y="51981"/>
                </a:lnTo>
                <a:lnTo>
                  <a:pt x="72787" y="54196"/>
                </a:lnTo>
                <a:lnTo>
                  <a:pt x="64522" y="55621"/>
                </a:lnTo>
                <a:lnTo>
                  <a:pt x="56125" y="5612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76302" y="132583"/>
            <a:ext cx="1150620" cy="513715"/>
          </a:xfrm>
          <a:custGeom>
            <a:avLst/>
            <a:gdLst/>
            <a:ahLst/>
            <a:cxnLst/>
            <a:rect l="l" t="t" r="r" b="b"/>
            <a:pathLst>
              <a:path w="1150620" h="513715">
                <a:moveTo>
                  <a:pt x="1150572" y="513548"/>
                </a:moveTo>
                <a:lnTo>
                  <a:pt x="1133712" y="496973"/>
                </a:lnTo>
                <a:lnTo>
                  <a:pt x="1120931" y="485134"/>
                </a:lnTo>
                <a:lnTo>
                  <a:pt x="1107886" y="473821"/>
                </a:lnTo>
                <a:lnTo>
                  <a:pt x="1094446" y="463035"/>
                </a:lnTo>
                <a:lnTo>
                  <a:pt x="1094446" y="84188"/>
                </a:lnTo>
                <a:lnTo>
                  <a:pt x="1092232" y="73291"/>
                </a:lnTo>
                <a:lnTo>
                  <a:pt x="1086203" y="64368"/>
                </a:lnTo>
                <a:lnTo>
                  <a:pt x="1077280" y="58339"/>
                </a:lnTo>
                <a:lnTo>
                  <a:pt x="1066384" y="56125"/>
                </a:lnTo>
                <a:lnTo>
                  <a:pt x="84188" y="56125"/>
                </a:lnTo>
                <a:lnTo>
                  <a:pt x="73291" y="58339"/>
                </a:lnTo>
                <a:lnTo>
                  <a:pt x="64368" y="64368"/>
                </a:lnTo>
                <a:lnTo>
                  <a:pt x="58339" y="73291"/>
                </a:lnTo>
                <a:lnTo>
                  <a:pt x="56125" y="84188"/>
                </a:lnTo>
                <a:lnTo>
                  <a:pt x="56125" y="140313"/>
                </a:lnTo>
                <a:lnTo>
                  <a:pt x="0" y="140313"/>
                </a:lnTo>
                <a:lnTo>
                  <a:pt x="0" y="84188"/>
                </a:lnTo>
                <a:lnTo>
                  <a:pt x="6642" y="51499"/>
                </a:lnTo>
                <a:lnTo>
                  <a:pt x="24730" y="24730"/>
                </a:lnTo>
                <a:lnTo>
                  <a:pt x="51499" y="6642"/>
                </a:lnTo>
                <a:lnTo>
                  <a:pt x="84188" y="0"/>
                </a:lnTo>
                <a:lnTo>
                  <a:pt x="1066384" y="0"/>
                </a:lnTo>
                <a:lnTo>
                  <a:pt x="1099072" y="6642"/>
                </a:lnTo>
                <a:lnTo>
                  <a:pt x="1125842" y="24730"/>
                </a:lnTo>
                <a:lnTo>
                  <a:pt x="1143929" y="51499"/>
                </a:lnTo>
                <a:lnTo>
                  <a:pt x="1150572" y="84188"/>
                </a:lnTo>
                <a:lnTo>
                  <a:pt x="1150572" y="5135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413220" y="1364538"/>
            <a:ext cx="564515" cy="563245"/>
          </a:xfrm>
          <a:custGeom>
            <a:avLst/>
            <a:gdLst/>
            <a:ahLst/>
            <a:cxnLst/>
            <a:rect l="l" t="t" r="r" b="b"/>
            <a:pathLst>
              <a:path w="564514" h="563244">
                <a:moveTo>
                  <a:pt x="152941" y="199245"/>
                </a:moveTo>
                <a:lnTo>
                  <a:pt x="74366" y="199245"/>
                </a:lnTo>
                <a:lnTo>
                  <a:pt x="199245" y="74366"/>
                </a:lnTo>
                <a:lnTo>
                  <a:pt x="165570" y="46303"/>
                </a:lnTo>
                <a:lnTo>
                  <a:pt x="173747" y="35319"/>
                </a:lnTo>
                <a:lnTo>
                  <a:pt x="181530" y="23677"/>
                </a:lnTo>
                <a:lnTo>
                  <a:pt x="189050" y="11773"/>
                </a:lnTo>
                <a:lnTo>
                  <a:pt x="196439" y="0"/>
                </a:lnTo>
                <a:lnTo>
                  <a:pt x="329456" y="110847"/>
                </a:lnTo>
                <a:lnTo>
                  <a:pt x="241339" y="110847"/>
                </a:lnTo>
                <a:lnTo>
                  <a:pt x="152941" y="199245"/>
                </a:lnTo>
                <a:close/>
              </a:path>
              <a:path w="564514" h="563244">
                <a:moveTo>
                  <a:pt x="237130" y="298868"/>
                </a:moveTo>
                <a:lnTo>
                  <a:pt x="155748" y="298868"/>
                </a:lnTo>
                <a:lnTo>
                  <a:pt x="297465" y="157151"/>
                </a:lnTo>
                <a:lnTo>
                  <a:pt x="241339" y="110847"/>
                </a:lnTo>
                <a:lnTo>
                  <a:pt x="329456" y="110847"/>
                </a:lnTo>
                <a:lnTo>
                  <a:pt x="430482" y="195036"/>
                </a:lnTo>
                <a:lnTo>
                  <a:pt x="340962" y="195036"/>
                </a:lnTo>
                <a:lnTo>
                  <a:pt x="237130" y="298868"/>
                </a:lnTo>
                <a:close/>
              </a:path>
              <a:path w="564514" h="563244">
                <a:moveTo>
                  <a:pt x="378847" y="562657"/>
                </a:moveTo>
                <a:lnTo>
                  <a:pt x="308865" y="544241"/>
                </a:lnTo>
                <a:lnTo>
                  <a:pt x="252564" y="499516"/>
                </a:lnTo>
                <a:lnTo>
                  <a:pt x="0" y="196439"/>
                </a:lnTo>
                <a:lnTo>
                  <a:pt x="11575" y="189642"/>
                </a:lnTo>
                <a:lnTo>
                  <a:pt x="23151" y="182057"/>
                </a:lnTo>
                <a:lnTo>
                  <a:pt x="34727" y="173945"/>
                </a:lnTo>
                <a:lnTo>
                  <a:pt x="46303" y="165570"/>
                </a:lnTo>
                <a:lnTo>
                  <a:pt x="74366" y="199245"/>
                </a:lnTo>
                <a:lnTo>
                  <a:pt x="152941" y="199245"/>
                </a:lnTo>
                <a:lnTo>
                  <a:pt x="109444" y="242742"/>
                </a:lnTo>
                <a:lnTo>
                  <a:pt x="155748" y="298868"/>
                </a:lnTo>
                <a:lnTo>
                  <a:pt x="237130" y="298868"/>
                </a:lnTo>
                <a:lnTo>
                  <a:pt x="192229" y="343768"/>
                </a:lnTo>
                <a:lnTo>
                  <a:pt x="294658" y="465841"/>
                </a:lnTo>
                <a:lnTo>
                  <a:pt x="312176" y="482876"/>
                </a:lnTo>
                <a:lnTo>
                  <a:pt x="332718" y="495833"/>
                </a:lnTo>
                <a:lnTo>
                  <a:pt x="355629" y="504318"/>
                </a:lnTo>
                <a:lnTo>
                  <a:pt x="380250" y="507935"/>
                </a:lnTo>
                <a:lnTo>
                  <a:pt x="513376" y="507935"/>
                </a:lnTo>
                <a:lnTo>
                  <a:pt x="491098" y="528982"/>
                </a:lnTo>
                <a:lnTo>
                  <a:pt x="465468" y="544504"/>
                </a:lnTo>
                <a:lnTo>
                  <a:pt x="437603" y="555291"/>
                </a:lnTo>
                <a:lnTo>
                  <a:pt x="408422" y="561342"/>
                </a:lnTo>
                <a:lnTo>
                  <a:pt x="378847" y="562657"/>
                </a:lnTo>
                <a:close/>
              </a:path>
              <a:path w="564514" h="563244">
                <a:moveTo>
                  <a:pt x="513376" y="507935"/>
                </a:moveTo>
                <a:lnTo>
                  <a:pt x="380250" y="507935"/>
                </a:lnTo>
                <a:lnTo>
                  <a:pt x="405945" y="506400"/>
                </a:lnTo>
                <a:lnTo>
                  <a:pt x="430061" y="499867"/>
                </a:lnTo>
                <a:lnTo>
                  <a:pt x="471454" y="472857"/>
                </a:lnTo>
                <a:lnTo>
                  <a:pt x="498289" y="431640"/>
                </a:lnTo>
                <a:lnTo>
                  <a:pt x="505129" y="383056"/>
                </a:lnTo>
                <a:lnTo>
                  <a:pt x="501709" y="358435"/>
                </a:lnTo>
                <a:lnTo>
                  <a:pt x="493553" y="335525"/>
                </a:lnTo>
                <a:lnTo>
                  <a:pt x="480662" y="314982"/>
                </a:lnTo>
                <a:lnTo>
                  <a:pt x="463035" y="297465"/>
                </a:lnTo>
                <a:lnTo>
                  <a:pt x="340962" y="195036"/>
                </a:lnTo>
                <a:lnTo>
                  <a:pt x="430482" y="195036"/>
                </a:lnTo>
                <a:lnTo>
                  <a:pt x="499516" y="252564"/>
                </a:lnTo>
                <a:lnTo>
                  <a:pt x="544417" y="309216"/>
                </a:lnTo>
                <a:lnTo>
                  <a:pt x="564061" y="377443"/>
                </a:lnTo>
                <a:lnTo>
                  <a:pt x="560356" y="421248"/>
                </a:lnTo>
                <a:lnTo>
                  <a:pt x="545995" y="462684"/>
                </a:lnTo>
                <a:lnTo>
                  <a:pt x="522427" y="499385"/>
                </a:lnTo>
                <a:lnTo>
                  <a:pt x="513376" y="50793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48239" y="1633940"/>
            <a:ext cx="814069" cy="56515"/>
          </a:xfrm>
          <a:custGeom>
            <a:avLst/>
            <a:gdLst/>
            <a:ahLst/>
            <a:cxnLst/>
            <a:rect l="l" t="t" r="r" b="b"/>
            <a:pathLst>
              <a:path w="814069" h="56514">
                <a:moveTo>
                  <a:pt x="785756" y="56125"/>
                </a:moveTo>
                <a:lnTo>
                  <a:pt x="28062" y="56125"/>
                </a:lnTo>
                <a:lnTo>
                  <a:pt x="17166" y="53911"/>
                </a:lnTo>
                <a:lnTo>
                  <a:pt x="8243" y="47882"/>
                </a:lnTo>
                <a:lnTo>
                  <a:pt x="2214" y="38958"/>
                </a:lnTo>
                <a:lnTo>
                  <a:pt x="0" y="28062"/>
                </a:lnTo>
                <a:lnTo>
                  <a:pt x="2214" y="17166"/>
                </a:lnTo>
                <a:lnTo>
                  <a:pt x="8243" y="8243"/>
                </a:lnTo>
                <a:lnTo>
                  <a:pt x="17166" y="2214"/>
                </a:lnTo>
                <a:lnTo>
                  <a:pt x="28062" y="0"/>
                </a:lnTo>
                <a:lnTo>
                  <a:pt x="631411" y="0"/>
                </a:lnTo>
                <a:lnTo>
                  <a:pt x="662982" y="6336"/>
                </a:lnTo>
                <a:lnTo>
                  <a:pt x="694552" y="10698"/>
                </a:lnTo>
                <a:lnTo>
                  <a:pt x="726123" y="13220"/>
                </a:lnTo>
                <a:lnTo>
                  <a:pt x="757694" y="14031"/>
                </a:lnTo>
                <a:lnTo>
                  <a:pt x="770322" y="13790"/>
                </a:lnTo>
                <a:lnTo>
                  <a:pt x="782950" y="13154"/>
                </a:lnTo>
                <a:lnTo>
                  <a:pt x="808206" y="11225"/>
                </a:lnTo>
                <a:lnTo>
                  <a:pt x="812416" y="16837"/>
                </a:lnTo>
                <a:lnTo>
                  <a:pt x="813819" y="22450"/>
                </a:lnTo>
                <a:lnTo>
                  <a:pt x="813819" y="28062"/>
                </a:lnTo>
                <a:lnTo>
                  <a:pt x="811605" y="38958"/>
                </a:lnTo>
                <a:lnTo>
                  <a:pt x="805576" y="47882"/>
                </a:lnTo>
                <a:lnTo>
                  <a:pt x="796653" y="53911"/>
                </a:lnTo>
                <a:lnTo>
                  <a:pt x="785756" y="5612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48239" y="1423469"/>
            <a:ext cx="345440" cy="56515"/>
          </a:xfrm>
          <a:custGeom>
            <a:avLst/>
            <a:gdLst/>
            <a:ahLst/>
            <a:cxnLst/>
            <a:rect l="l" t="t" r="r" b="b"/>
            <a:pathLst>
              <a:path w="345440" h="56515">
                <a:moveTo>
                  <a:pt x="345171" y="56125"/>
                </a:moveTo>
                <a:lnTo>
                  <a:pt x="28062" y="56125"/>
                </a:lnTo>
                <a:lnTo>
                  <a:pt x="17166" y="53911"/>
                </a:lnTo>
                <a:lnTo>
                  <a:pt x="8243" y="47882"/>
                </a:lnTo>
                <a:lnTo>
                  <a:pt x="2214" y="38958"/>
                </a:lnTo>
                <a:lnTo>
                  <a:pt x="0" y="28062"/>
                </a:lnTo>
                <a:lnTo>
                  <a:pt x="2214" y="17166"/>
                </a:lnTo>
                <a:lnTo>
                  <a:pt x="8243" y="8243"/>
                </a:lnTo>
                <a:lnTo>
                  <a:pt x="17166" y="2214"/>
                </a:lnTo>
                <a:lnTo>
                  <a:pt x="28062" y="0"/>
                </a:lnTo>
                <a:lnTo>
                  <a:pt x="294658" y="0"/>
                </a:lnTo>
                <a:lnTo>
                  <a:pt x="305445" y="13439"/>
                </a:lnTo>
                <a:lnTo>
                  <a:pt x="316758" y="26484"/>
                </a:lnTo>
                <a:lnTo>
                  <a:pt x="328597" y="39265"/>
                </a:lnTo>
                <a:lnTo>
                  <a:pt x="345171" y="5612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48239" y="1212999"/>
            <a:ext cx="208279" cy="56515"/>
          </a:xfrm>
          <a:custGeom>
            <a:avLst/>
            <a:gdLst/>
            <a:ahLst/>
            <a:cxnLst/>
            <a:rect l="l" t="t" r="r" b="b"/>
            <a:pathLst>
              <a:path w="208279" h="56515">
                <a:moveTo>
                  <a:pt x="207664" y="56125"/>
                </a:moveTo>
                <a:lnTo>
                  <a:pt x="28062" y="56125"/>
                </a:lnTo>
                <a:lnTo>
                  <a:pt x="17166" y="53911"/>
                </a:lnTo>
                <a:lnTo>
                  <a:pt x="8243" y="47882"/>
                </a:lnTo>
                <a:lnTo>
                  <a:pt x="2214" y="38958"/>
                </a:lnTo>
                <a:lnTo>
                  <a:pt x="0" y="28062"/>
                </a:lnTo>
                <a:lnTo>
                  <a:pt x="2214" y="17166"/>
                </a:lnTo>
                <a:lnTo>
                  <a:pt x="8243" y="8243"/>
                </a:lnTo>
                <a:lnTo>
                  <a:pt x="17166" y="2214"/>
                </a:lnTo>
                <a:lnTo>
                  <a:pt x="28062" y="0"/>
                </a:lnTo>
                <a:lnTo>
                  <a:pt x="189423" y="0"/>
                </a:lnTo>
                <a:lnTo>
                  <a:pt x="198017" y="28588"/>
                </a:lnTo>
                <a:lnTo>
                  <a:pt x="202643" y="42422"/>
                </a:lnTo>
                <a:lnTo>
                  <a:pt x="207664" y="5612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48239" y="1002528"/>
            <a:ext cx="171450" cy="56515"/>
          </a:xfrm>
          <a:custGeom>
            <a:avLst/>
            <a:gdLst/>
            <a:ahLst/>
            <a:cxnLst/>
            <a:rect l="l" t="t" r="r" b="b"/>
            <a:pathLst>
              <a:path w="171450" h="56515">
                <a:moveTo>
                  <a:pt x="168376" y="56125"/>
                </a:moveTo>
                <a:lnTo>
                  <a:pt x="28062" y="56125"/>
                </a:lnTo>
                <a:lnTo>
                  <a:pt x="17166" y="53911"/>
                </a:lnTo>
                <a:lnTo>
                  <a:pt x="8243" y="47882"/>
                </a:lnTo>
                <a:lnTo>
                  <a:pt x="2214" y="38958"/>
                </a:lnTo>
                <a:lnTo>
                  <a:pt x="0" y="28062"/>
                </a:lnTo>
                <a:lnTo>
                  <a:pt x="2214" y="17166"/>
                </a:lnTo>
                <a:lnTo>
                  <a:pt x="8243" y="8243"/>
                </a:lnTo>
                <a:lnTo>
                  <a:pt x="17166" y="2214"/>
                </a:lnTo>
                <a:lnTo>
                  <a:pt x="28062" y="0"/>
                </a:lnTo>
                <a:lnTo>
                  <a:pt x="171182" y="0"/>
                </a:lnTo>
                <a:lnTo>
                  <a:pt x="170152" y="13899"/>
                </a:lnTo>
                <a:lnTo>
                  <a:pt x="168617" y="42225"/>
                </a:lnTo>
                <a:lnTo>
                  <a:pt x="168376" y="5612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48239" y="792058"/>
            <a:ext cx="233045" cy="56515"/>
          </a:xfrm>
          <a:custGeom>
            <a:avLst/>
            <a:gdLst/>
            <a:ahLst/>
            <a:cxnLst/>
            <a:rect l="l" t="t" r="r" b="b"/>
            <a:pathLst>
              <a:path w="233045" h="56515">
                <a:moveTo>
                  <a:pt x="207664" y="56125"/>
                </a:moveTo>
                <a:lnTo>
                  <a:pt x="28062" y="56125"/>
                </a:lnTo>
                <a:lnTo>
                  <a:pt x="17166" y="53911"/>
                </a:lnTo>
                <a:lnTo>
                  <a:pt x="8243" y="47882"/>
                </a:lnTo>
                <a:lnTo>
                  <a:pt x="2214" y="38958"/>
                </a:lnTo>
                <a:lnTo>
                  <a:pt x="0" y="28062"/>
                </a:lnTo>
                <a:lnTo>
                  <a:pt x="2214" y="17166"/>
                </a:lnTo>
                <a:lnTo>
                  <a:pt x="8243" y="8243"/>
                </a:lnTo>
                <a:lnTo>
                  <a:pt x="17166" y="2214"/>
                </a:lnTo>
                <a:lnTo>
                  <a:pt x="28062" y="0"/>
                </a:lnTo>
                <a:lnTo>
                  <a:pt x="232920" y="0"/>
                </a:lnTo>
                <a:lnTo>
                  <a:pt x="225817" y="13702"/>
                </a:lnTo>
                <a:lnTo>
                  <a:pt x="219240" y="27536"/>
                </a:lnTo>
                <a:lnTo>
                  <a:pt x="213189" y="41633"/>
                </a:lnTo>
                <a:lnTo>
                  <a:pt x="207664" y="5612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79857" y="329030"/>
            <a:ext cx="1459230" cy="1600200"/>
          </a:xfrm>
          <a:custGeom>
            <a:avLst/>
            <a:gdLst/>
            <a:ahLst/>
            <a:cxnLst/>
            <a:rect l="l" t="t" r="r" b="b"/>
            <a:pathLst>
              <a:path w="1459230" h="1600200">
                <a:moveTo>
                  <a:pt x="600544" y="238531"/>
                </a:moveTo>
                <a:lnTo>
                  <a:pt x="196443" y="238531"/>
                </a:lnTo>
                <a:lnTo>
                  <a:pt x="185547" y="240741"/>
                </a:lnTo>
                <a:lnTo>
                  <a:pt x="176618" y="246773"/>
                </a:lnTo>
                <a:lnTo>
                  <a:pt x="170586" y="255701"/>
                </a:lnTo>
                <a:lnTo>
                  <a:pt x="168376" y="266598"/>
                </a:lnTo>
                <a:lnTo>
                  <a:pt x="170586" y="277495"/>
                </a:lnTo>
                <a:lnTo>
                  <a:pt x="176618" y="286410"/>
                </a:lnTo>
                <a:lnTo>
                  <a:pt x="185547" y="292442"/>
                </a:lnTo>
                <a:lnTo>
                  <a:pt x="196443" y="294652"/>
                </a:lnTo>
                <a:lnTo>
                  <a:pt x="528980" y="294652"/>
                </a:lnTo>
                <a:lnTo>
                  <a:pt x="546087" y="279374"/>
                </a:lnTo>
                <a:lnTo>
                  <a:pt x="563714" y="265010"/>
                </a:lnTo>
                <a:lnTo>
                  <a:pt x="581863" y="251447"/>
                </a:lnTo>
                <a:lnTo>
                  <a:pt x="600544" y="238531"/>
                </a:lnTo>
                <a:close/>
              </a:path>
              <a:path w="1459230" h="1600200">
                <a:moveTo>
                  <a:pt x="1150569" y="84188"/>
                </a:moveTo>
                <a:lnTo>
                  <a:pt x="1143927" y="51498"/>
                </a:lnTo>
                <a:lnTo>
                  <a:pt x="1125842" y="24726"/>
                </a:lnTo>
                <a:lnTo>
                  <a:pt x="1099070" y="6642"/>
                </a:lnTo>
                <a:lnTo>
                  <a:pt x="1066380" y="0"/>
                </a:lnTo>
                <a:lnTo>
                  <a:pt x="84188" y="0"/>
                </a:lnTo>
                <a:lnTo>
                  <a:pt x="51498" y="6642"/>
                </a:lnTo>
                <a:lnTo>
                  <a:pt x="24726" y="24726"/>
                </a:lnTo>
                <a:lnTo>
                  <a:pt x="6642" y="51498"/>
                </a:lnTo>
                <a:lnTo>
                  <a:pt x="0" y="84188"/>
                </a:lnTo>
                <a:lnTo>
                  <a:pt x="0" y="1515389"/>
                </a:lnTo>
                <a:lnTo>
                  <a:pt x="6642" y="1548079"/>
                </a:lnTo>
                <a:lnTo>
                  <a:pt x="24726" y="1574838"/>
                </a:lnTo>
                <a:lnTo>
                  <a:pt x="51498" y="1592935"/>
                </a:lnTo>
                <a:lnTo>
                  <a:pt x="84188" y="1599577"/>
                </a:lnTo>
                <a:lnTo>
                  <a:pt x="1066380" y="1599577"/>
                </a:lnTo>
                <a:lnTo>
                  <a:pt x="1099070" y="1592935"/>
                </a:lnTo>
                <a:lnTo>
                  <a:pt x="1125842" y="1574838"/>
                </a:lnTo>
                <a:lnTo>
                  <a:pt x="1143927" y="1548079"/>
                </a:lnTo>
                <a:lnTo>
                  <a:pt x="1150569" y="1515389"/>
                </a:lnTo>
                <a:lnTo>
                  <a:pt x="1150569" y="1274051"/>
                </a:lnTo>
                <a:lnTo>
                  <a:pt x="1123035" y="1284389"/>
                </a:lnTo>
                <a:lnTo>
                  <a:pt x="1108938" y="1289240"/>
                </a:lnTo>
                <a:lnTo>
                  <a:pt x="1094447" y="1293685"/>
                </a:lnTo>
                <a:lnTo>
                  <a:pt x="1094447" y="1515389"/>
                </a:lnTo>
                <a:lnTo>
                  <a:pt x="1092225" y="1526286"/>
                </a:lnTo>
                <a:lnTo>
                  <a:pt x="1086205" y="1535201"/>
                </a:lnTo>
                <a:lnTo>
                  <a:pt x="1077277" y="1541233"/>
                </a:lnTo>
                <a:lnTo>
                  <a:pt x="1066380" y="1543443"/>
                </a:lnTo>
                <a:lnTo>
                  <a:pt x="84188" y="1543443"/>
                </a:lnTo>
                <a:lnTo>
                  <a:pt x="73291" y="1541233"/>
                </a:lnTo>
                <a:lnTo>
                  <a:pt x="64363" y="1535201"/>
                </a:lnTo>
                <a:lnTo>
                  <a:pt x="58343" y="1526286"/>
                </a:lnTo>
                <a:lnTo>
                  <a:pt x="56121" y="1515389"/>
                </a:lnTo>
                <a:lnTo>
                  <a:pt x="56121" y="84188"/>
                </a:lnTo>
                <a:lnTo>
                  <a:pt x="58343" y="73291"/>
                </a:lnTo>
                <a:lnTo>
                  <a:pt x="64363" y="64363"/>
                </a:lnTo>
                <a:lnTo>
                  <a:pt x="73291" y="58343"/>
                </a:lnTo>
                <a:lnTo>
                  <a:pt x="84188" y="56121"/>
                </a:lnTo>
                <a:lnTo>
                  <a:pt x="1066380" y="56121"/>
                </a:lnTo>
                <a:lnTo>
                  <a:pt x="1077277" y="58343"/>
                </a:lnTo>
                <a:lnTo>
                  <a:pt x="1086205" y="64363"/>
                </a:lnTo>
                <a:lnTo>
                  <a:pt x="1092225" y="73291"/>
                </a:lnTo>
                <a:lnTo>
                  <a:pt x="1094447" y="84188"/>
                </a:lnTo>
                <a:lnTo>
                  <a:pt x="1094447" y="165569"/>
                </a:lnTo>
                <a:lnTo>
                  <a:pt x="1108938" y="170014"/>
                </a:lnTo>
                <a:lnTo>
                  <a:pt x="1123035" y="174866"/>
                </a:lnTo>
                <a:lnTo>
                  <a:pt x="1150569" y="185216"/>
                </a:lnTo>
                <a:lnTo>
                  <a:pt x="1150569" y="84188"/>
                </a:lnTo>
                <a:close/>
              </a:path>
              <a:path w="1459230" h="1600200">
                <a:moveTo>
                  <a:pt x="1163904" y="528281"/>
                </a:moveTo>
                <a:lnTo>
                  <a:pt x="1159776" y="518452"/>
                </a:lnTo>
                <a:lnTo>
                  <a:pt x="1151978" y="510743"/>
                </a:lnTo>
                <a:lnTo>
                  <a:pt x="1141691" y="506514"/>
                </a:lnTo>
                <a:lnTo>
                  <a:pt x="1130757" y="506349"/>
                </a:lnTo>
                <a:lnTo>
                  <a:pt x="1120597" y="510146"/>
                </a:lnTo>
                <a:lnTo>
                  <a:pt x="1112685" y="517753"/>
                </a:lnTo>
                <a:lnTo>
                  <a:pt x="858723" y="883970"/>
                </a:lnTo>
                <a:lnTo>
                  <a:pt x="733844" y="774534"/>
                </a:lnTo>
                <a:lnTo>
                  <a:pt x="724344" y="769251"/>
                </a:lnTo>
                <a:lnTo>
                  <a:pt x="713663" y="768045"/>
                </a:lnTo>
                <a:lnTo>
                  <a:pt x="703249" y="770775"/>
                </a:lnTo>
                <a:lnTo>
                  <a:pt x="694550" y="777341"/>
                </a:lnTo>
                <a:lnTo>
                  <a:pt x="689267" y="786828"/>
                </a:lnTo>
                <a:lnTo>
                  <a:pt x="688060" y="797509"/>
                </a:lnTo>
                <a:lnTo>
                  <a:pt x="690803" y="807923"/>
                </a:lnTo>
                <a:lnTo>
                  <a:pt x="697357" y="816622"/>
                </a:lnTo>
                <a:lnTo>
                  <a:pt x="846086" y="947115"/>
                </a:lnTo>
                <a:lnTo>
                  <a:pt x="851700" y="951318"/>
                </a:lnTo>
                <a:lnTo>
                  <a:pt x="857313" y="954125"/>
                </a:lnTo>
                <a:lnTo>
                  <a:pt x="867143" y="954125"/>
                </a:lnTo>
                <a:lnTo>
                  <a:pt x="875550" y="952728"/>
                </a:lnTo>
                <a:lnTo>
                  <a:pt x="882573" y="948512"/>
                </a:lnTo>
                <a:lnTo>
                  <a:pt x="886777" y="942911"/>
                </a:lnTo>
                <a:lnTo>
                  <a:pt x="927608" y="883970"/>
                </a:lnTo>
                <a:lnTo>
                  <a:pt x="1158989" y="550024"/>
                </a:lnTo>
                <a:lnTo>
                  <a:pt x="1163815" y="539153"/>
                </a:lnTo>
                <a:lnTo>
                  <a:pt x="1163904" y="528281"/>
                </a:lnTo>
                <a:close/>
              </a:path>
              <a:path w="1459230" h="1600200">
                <a:moveTo>
                  <a:pt x="1459230" y="728929"/>
                </a:moveTo>
                <a:lnTo>
                  <a:pt x="1457363" y="684606"/>
                </a:lnTo>
                <a:lnTo>
                  <a:pt x="1451571" y="638784"/>
                </a:lnTo>
                <a:lnTo>
                  <a:pt x="1441958" y="594042"/>
                </a:lnTo>
                <a:lnTo>
                  <a:pt x="1428521" y="550202"/>
                </a:lnTo>
                <a:lnTo>
                  <a:pt x="1411185" y="507276"/>
                </a:lnTo>
                <a:lnTo>
                  <a:pt x="1402791" y="490816"/>
                </a:lnTo>
                <a:lnTo>
                  <a:pt x="1402791" y="730326"/>
                </a:lnTo>
                <a:lnTo>
                  <a:pt x="1400594" y="776046"/>
                </a:lnTo>
                <a:lnTo>
                  <a:pt x="1394040" y="821436"/>
                </a:lnTo>
                <a:lnTo>
                  <a:pt x="1383106" y="866140"/>
                </a:lnTo>
                <a:lnTo>
                  <a:pt x="1367790" y="909840"/>
                </a:lnTo>
                <a:lnTo>
                  <a:pt x="1348117" y="952195"/>
                </a:lnTo>
                <a:lnTo>
                  <a:pt x="1324051" y="992860"/>
                </a:lnTo>
                <a:lnTo>
                  <a:pt x="1295628" y="1031506"/>
                </a:lnTo>
                <a:lnTo>
                  <a:pt x="1262824" y="1067790"/>
                </a:lnTo>
                <a:lnTo>
                  <a:pt x="1226769" y="1100340"/>
                </a:lnTo>
                <a:lnTo>
                  <a:pt x="1188300" y="1128560"/>
                </a:lnTo>
                <a:lnTo>
                  <a:pt x="1147762" y="1152423"/>
                </a:lnTo>
                <a:lnTo>
                  <a:pt x="1105496" y="1171943"/>
                </a:lnTo>
                <a:lnTo>
                  <a:pt x="1061847" y="1187119"/>
                </a:lnTo>
                <a:lnTo>
                  <a:pt x="1017168" y="1197940"/>
                </a:lnTo>
                <a:lnTo>
                  <a:pt x="971791" y="1204404"/>
                </a:lnTo>
                <a:lnTo>
                  <a:pt x="926071" y="1206525"/>
                </a:lnTo>
                <a:lnTo>
                  <a:pt x="880351" y="1204277"/>
                </a:lnTo>
                <a:lnTo>
                  <a:pt x="834974" y="1197673"/>
                </a:lnTo>
                <a:lnTo>
                  <a:pt x="790295" y="1186700"/>
                </a:lnTo>
                <a:lnTo>
                  <a:pt x="746645" y="1171371"/>
                </a:lnTo>
                <a:lnTo>
                  <a:pt x="704380" y="1151686"/>
                </a:lnTo>
                <a:lnTo>
                  <a:pt x="663841" y="1127620"/>
                </a:lnTo>
                <a:lnTo>
                  <a:pt x="625373" y="1099185"/>
                </a:lnTo>
                <a:lnTo>
                  <a:pt x="589318" y="1066380"/>
                </a:lnTo>
                <a:lnTo>
                  <a:pt x="556514" y="1030325"/>
                </a:lnTo>
                <a:lnTo>
                  <a:pt x="528078" y="991857"/>
                </a:lnTo>
                <a:lnTo>
                  <a:pt x="504024" y="951318"/>
                </a:lnTo>
                <a:lnTo>
                  <a:pt x="484390" y="909142"/>
                </a:lnTo>
                <a:lnTo>
                  <a:pt x="469036" y="865403"/>
                </a:lnTo>
                <a:lnTo>
                  <a:pt x="458101" y="820724"/>
                </a:lnTo>
                <a:lnTo>
                  <a:pt x="451535" y="775347"/>
                </a:lnTo>
                <a:lnTo>
                  <a:pt x="449389" y="730326"/>
                </a:lnTo>
                <a:lnTo>
                  <a:pt x="449389" y="728929"/>
                </a:lnTo>
                <a:lnTo>
                  <a:pt x="451510" y="684606"/>
                </a:lnTo>
                <a:lnTo>
                  <a:pt x="458000" y="639229"/>
                </a:lnTo>
                <a:lnTo>
                  <a:pt x="468871" y="594512"/>
                </a:lnTo>
                <a:lnTo>
                  <a:pt x="484339" y="550202"/>
                </a:lnTo>
                <a:lnTo>
                  <a:pt x="504024" y="507936"/>
                </a:lnTo>
                <a:lnTo>
                  <a:pt x="528078" y="467398"/>
                </a:lnTo>
                <a:lnTo>
                  <a:pt x="556514" y="428929"/>
                </a:lnTo>
                <a:lnTo>
                  <a:pt x="589318" y="392874"/>
                </a:lnTo>
                <a:lnTo>
                  <a:pt x="625373" y="360324"/>
                </a:lnTo>
                <a:lnTo>
                  <a:pt x="663841" y="332105"/>
                </a:lnTo>
                <a:lnTo>
                  <a:pt x="704380" y="308229"/>
                </a:lnTo>
                <a:lnTo>
                  <a:pt x="746645" y="288696"/>
                </a:lnTo>
                <a:lnTo>
                  <a:pt x="790295" y="273494"/>
                </a:lnTo>
                <a:lnTo>
                  <a:pt x="834974" y="262648"/>
                </a:lnTo>
                <a:lnTo>
                  <a:pt x="880351" y="256133"/>
                </a:lnTo>
                <a:lnTo>
                  <a:pt x="926071" y="253961"/>
                </a:lnTo>
                <a:lnTo>
                  <a:pt x="971791" y="256133"/>
                </a:lnTo>
                <a:lnTo>
                  <a:pt x="1017168" y="262648"/>
                </a:lnTo>
                <a:lnTo>
                  <a:pt x="1061847" y="273494"/>
                </a:lnTo>
                <a:lnTo>
                  <a:pt x="1105496" y="288696"/>
                </a:lnTo>
                <a:lnTo>
                  <a:pt x="1147762" y="308229"/>
                </a:lnTo>
                <a:lnTo>
                  <a:pt x="1188300" y="332105"/>
                </a:lnTo>
                <a:lnTo>
                  <a:pt x="1226769" y="360324"/>
                </a:lnTo>
                <a:lnTo>
                  <a:pt x="1262824" y="392874"/>
                </a:lnTo>
                <a:lnTo>
                  <a:pt x="1295628" y="429158"/>
                </a:lnTo>
                <a:lnTo>
                  <a:pt x="1324051" y="467804"/>
                </a:lnTo>
                <a:lnTo>
                  <a:pt x="1348117" y="508469"/>
                </a:lnTo>
                <a:lnTo>
                  <a:pt x="1367790" y="550811"/>
                </a:lnTo>
                <a:lnTo>
                  <a:pt x="1383106" y="594512"/>
                </a:lnTo>
                <a:lnTo>
                  <a:pt x="1394040" y="639229"/>
                </a:lnTo>
                <a:lnTo>
                  <a:pt x="1400594" y="684606"/>
                </a:lnTo>
                <a:lnTo>
                  <a:pt x="1402791" y="730326"/>
                </a:lnTo>
                <a:lnTo>
                  <a:pt x="1402791" y="490816"/>
                </a:lnTo>
                <a:lnTo>
                  <a:pt x="1365046" y="425932"/>
                </a:lnTo>
                <a:lnTo>
                  <a:pt x="1336205" y="387972"/>
                </a:lnTo>
                <a:lnTo>
                  <a:pt x="1303515" y="352183"/>
                </a:lnTo>
                <a:lnTo>
                  <a:pt x="1267739" y="319493"/>
                </a:lnTo>
                <a:lnTo>
                  <a:pt x="1229817" y="290652"/>
                </a:lnTo>
                <a:lnTo>
                  <a:pt x="1190015" y="265658"/>
                </a:lnTo>
                <a:lnTo>
                  <a:pt x="1148600" y="244513"/>
                </a:lnTo>
                <a:lnTo>
                  <a:pt x="1105852" y="227203"/>
                </a:lnTo>
                <a:lnTo>
                  <a:pt x="1062012" y="213741"/>
                </a:lnTo>
                <a:lnTo>
                  <a:pt x="1017384" y="204127"/>
                </a:lnTo>
                <a:lnTo>
                  <a:pt x="972210" y="198361"/>
                </a:lnTo>
                <a:lnTo>
                  <a:pt x="926769" y="196430"/>
                </a:lnTo>
                <a:lnTo>
                  <a:pt x="881329" y="198361"/>
                </a:lnTo>
                <a:lnTo>
                  <a:pt x="836155" y="204127"/>
                </a:lnTo>
                <a:lnTo>
                  <a:pt x="791527" y="213741"/>
                </a:lnTo>
                <a:lnTo>
                  <a:pt x="747699" y="227203"/>
                </a:lnTo>
                <a:lnTo>
                  <a:pt x="704938" y="244513"/>
                </a:lnTo>
                <a:lnTo>
                  <a:pt x="663524" y="265658"/>
                </a:lnTo>
                <a:lnTo>
                  <a:pt x="623722" y="290652"/>
                </a:lnTo>
                <a:lnTo>
                  <a:pt x="585800" y="319493"/>
                </a:lnTo>
                <a:lnTo>
                  <a:pt x="550024" y="352183"/>
                </a:lnTo>
                <a:lnTo>
                  <a:pt x="517347" y="387959"/>
                </a:lnTo>
                <a:lnTo>
                  <a:pt x="488492" y="425881"/>
                </a:lnTo>
                <a:lnTo>
                  <a:pt x="463499" y="465683"/>
                </a:lnTo>
                <a:lnTo>
                  <a:pt x="442353" y="507098"/>
                </a:lnTo>
                <a:lnTo>
                  <a:pt x="425043" y="549846"/>
                </a:lnTo>
                <a:lnTo>
                  <a:pt x="411581" y="593686"/>
                </a:lnTo>
                <a:lnTo>
                  <a:pt x="401967" y="638314"/>
                </a:lnTo>
                <a:lnTo>
                  <a:pt x="396201" y="683488"/>
                </a:lnTo>
                <a:lnTo>
                  <a:pt x="394284" y="728929"/>
                </a:lnTo>
                <a:lnTo>
                  <a:pt x="396201" y="774369"/>
                </a:lnTo>
                <a:lnTo>
                  <a:pt x="401967" y="819543"/>
                </a:lnTo>
                <a:lnTo>
                  <a:pt x="411581" y="864171"/>
                </a:lnTo>
                <a:lnTo>
                  <a:pt x="425043" y="907999"/>
                </a:lnTo>
                <a:lnTo>
                  <a:pt x="442353" y="950760"/>
                </a:lnTo>
                <a:lnTo>
                  <a:pt x="463499" y="992174"/>
                </a:lnTo>
                <a:lnTo>
                  <a:pt x="488492" y="1031976"/>
                </a:lnTo>
                <a:lnTo>
                  <a:pt x="517347" y="1069898"/>
                </a:lnTo>
                <a:lnTo>
                  <a:pt x="550024" y="1105674"/>
                </a:lnTo>
                <a:lnTo>
                  <a:pt x="590016" y="1142631"/>
                </a:lnTo>
                <a:lnTo>
                  <a:pt x="632853" y="1174623"/>
                </a:lnTo>
                <a:lnTo>
                  <a:pt x="678141" y="1201635"/>
                </a:lnTo>
                <a:lnTo>
                  <a:pt x="725424" y="1223708"/>
                </a:lnTo>
                <a:lnTo>
                  <a:pt x="774280" y="1240840"/>
                </a:lnTo>
                <a:lnTo>
                  <a:pt x="824293" y="1253070"/>
                </a:lnTo>
                <a:lnTo>
                  <a:pt x="875030" y="1260386"/>
                </a:lnTo>
                <a:lnTo>
                  <a:pt x="926071" y="1262824"/>
                </a:lnTo>
                <a:lnTo>
                  <a:pt x="977099" y="1260386"/>
                </a:lnTo>
                <a:lnTo>
                  <a:pt x="1027861" y="1253083"/>
                </a:lnTo>
                <a:lnTo>
                  <a:pt x="1077925" y="1240917"/>
                </a:lnTo>
                <a:lnTo>
                  <a:pt x="1126896" y="1223886"/>
                </a:lnTo>
                <a:lnTo>
                  <a:pt x="1164513" y="1206525"/>
                </a:lnTo>
                <a:lnTo>
                  <a:pt x="1219873" y="1175207"/>
                </a:lnTo>
                <a:lnTo>
                  <a:pt x="1263065" y="1143571"/>
                </a:lnTo>
                <a:lnTo>
                  <a:pt x="1303515" y="1107071"/>
                </a:lnTo>
                <a:lnTo>
                  <a:pt x="1336205" y="1071283"/>
                </a:lnTo>
                <a:lnTo>
                  <a:pt x="1365046" y="1033322"/>
                </a:lnTo>
                <a:lnTo>
                  <a:pt x="1390040" y="993470"/>
                </a:lnTo>
                <a:lnTo>
                  <a:pt x="1411185" y="951979"/>
                </a:lnTo>
                <a:lnTo>
                  <a:pt x="1428496" y="909142"/>
                </a:lnTo>
                <a:lnTo>
                  <a:pt x="1441958" y="865212"/>
                </a:lnTo>
                <a:lnTo>
                  <a:pt x="1451571" y="820470"/>
                </a:lnTo>
                <a:lnTo>
                  <a:pt x="1457312" y="775347"/>
                </a:lnTo>
                <a:lnTo>
                  <a:pt x="1459230" y="730326"/>
                </a:lnTo>
                <a:lnTo>
                  <a:pt x="1459230" y="7289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353649" y="2459389"/>
            <a:ext cx="15255875" cy="42392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b="1" spc="105" dirty="0">
                <a:latin typeface="Tahoma"/>
                <a:cs typeface="Tahoma"/>
              </a:rPr>
              <a:t>C</a:t>
            </a:r>
            <a:r>
              <a:rPr sz="3400" b="1" spc="-110" dirty="0">
                <a:latin typeface="Tahoma"/>
                <a:cs typeface="Tahoma"/>
              </a:rPr>
              <a:t>a</a:t>
            </a:r>
            <a:r>
              <a:rPr sz="3400" b="1" spc="-70" dirty="0">
                <a:latin typeface="Tahoma"/>
                <a:cs typeface="Tahoma"/>
              </a:rPr>
              <a:t>s</a:t>
            </a:r>
            <a:r>
              <a:rPr sz="3400" b="1" spc="-30" dirty="0">
                <a:latin typeface="Tahoma"/>
                <a:cs typeface="Tahoma"/>
              </a:rPr>
              <a:t>e</a:t>
            </a:r>
            <a:r>
              <a:rPr sz="3400" b="1" spc="-195" dirty="0">
                <a:latin typeface="Tahoma"/>
                <a:cs typeface="Tahoma"/>
              </a:rPr>
              <a:t> </a:t>
            </a:r>
            <a:r>
              <a:rPr sz="3400" b="1" spc="-75" dirty="0">
                <a:latin typeface="Tahoma"/>
                <a:cs typeface="Tahoma"/>
              </a:rPr>
              <a:t>S</a:t>
            </a:r>
            <a:r>
              <a:rPr sz="3400" b="1" spc="5" dirty="0">
                <a:latin typeface="Tahoma"/>
                <a:cs typeface="Tahoma"/>
              </a:rPr>
              <a:t>t</a:t>
            </a:r>
            <a:r>
              <a:rPr sz="3400" b="1" spc="-65" dirty="0">
                <a:latin typeface="Tahoma"/>
                <a:cs typeface="Tahoma"/>
              </a:rPr>
              <a:t>u</a:t>
            </a:r>
            <a:r>
              <a:rPr sz="3400" b="1" spc="45" dirty="0">
                <a:latin typeface="Tahoma"/>
                <a:cs typeface="Tahoma"/>
              </a:rPr>
              <a:t>d</a:t>
            </a:r>
            <a:r>
              <a:rPr sz="3400" b="1" spc="5" dirty="0">
                <a:latin typeface="Tahoma"/>
                <a:cs typeface="Tahoma"/>
              </a:rPr>
              <a:t>y</a:t>
            </a:r>
            <a:r>
              <a:rPr sz="3400" b="1" spc="-195" dirty="0">
                <a:latin typeface="Tahoma"/>
                <a:cs typeface="Tahoma"/>
              </a:rPr>
              <a:t> </a:t>
            </a:r>
            <a:r>
              <a:rPr sz="3400" b="1" spc="-375" dirty="0">
                <a:latin typeface="Tahoma"/>
                <a:cs typeface="Tahoma"/>
              </a:rPr>
              <a:t>1</a:t>
            </a:r>
            <a:r>
              <a:rPr sz="3400" b="1" spc="-195" dirty="0">
                <a:latin typeface="Tahoma"/>
                <a:cs typeface="Tahoma"/>
              </a:rPr>
              <a:t> </a:t>
            </a:r>
            <a:r>
              <a:rPr sz="3400" b="1" spc="-300" dirty="0">
                <a:latin typeface="Tahoma"/>
                <a:cs typeface="Tahoma"/>
              </a:rPr>
              <a:t>:</a:t>
            </a:r>
            <a:r>
              <a:rPr sz="3400" b="1" spc="-195" dirty="0">
                <a:latin typeface="Tahoma"/>
                <a:cs typeface="Tahoma"/>
              </a:rPr>
              <a:t> </a:t>
            </a:r>
            <a:r>
              <a:rPr sz="3400" i="1" spc="330" dirty="0">
                <a:latin typeface="Verdana"/>
                <a:cs typeface="Verdana"/>
              </a:rPr>
              <a:t>J</a:t>
            </a:r>
            <a:r>
              <a:rPr sz="3400" i="1" spc="30" dirty="0">
                <a:latin typeface="Verdana"/>
                <a:cs typeface="Verdana"/>
              </a:rPr>
              <a:t>o</a:t>
            </a:r>
            <a:r>
              <a:rPr sz="3400" i="1" spc="65" dirty="0">
                <a:latin typeface="Verdana"/>
                <a:cs typeface="Verdana"/>
              </a:rPr>
              <a:t>b</a:t>
            </a:r>
            <a:r>
              <a:rPr sz="3400" i="1" spc="-365" dirty="0">
                <a:latin typeface="Verdana"/>
                <a:cs typeface="Verdana"/>
              </a:rPr>
              <a:t> </a:t>
            </a:r>
            <a:r>
              <a:rPr sz="3400" i="1" spc="-30" dirty="0">
                <a:latin typeface="Verdana"/>
                <a:cs typeface="Verdana"/>
              </a:rPr>
              <a:t>D</a:t>
            </a:r>
            <a:r>
              <a:rPr sz="3400" i="1" spc="-155" dirty="0">
                <a:latin typeface="Verdana"/>
                <a:cs typeface="Verdana"/>
              </a:rPr>
              <a:t>a</a:t>
            </a:r>
            <a:r>
              <a:rPr sz="3400" i="1" spc="45" dirty="0">
                <a:latin typeface="Verdana"/>
                <a:cs typeface="Verdana"/>
              </a:rPr>
              <a:t>t</a:t>
            </a:r>
            <a:r>
              <a:rPr sz="3400" i="1" spc="-150" dirty="0">
                <a:latin typeface="Verdana"/>
                <a:cs typeface="Verdana"/>
              </a:rPr>
              <a:t>a</a:t>
            </a:r>
            <a:endParaRPr sz="3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47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tabLst>
                <a:tab pos="783590" algn="l"/>
                <a:tab pos="6395720" algn="l"/>
              </a:tabLst>
            </a:pPr>
            <a:r>
              <a:rPr sz="3400" b="1" spc="30" dirty="0">
                <a:latin typeface="Tahoma"/>
                <a:cs typeface="Tahoma"/>
              </a:rPr>
              <a:t>A</a:t>
            </a:r>
            <a:r>
              <a:rPr sz="3400" b="1" spc="-340" dirty="0">
                <a:latin typeface="Tahoma"/>
                <a:cs typeface="Tahoma"/>
              </a:rPr>
              <a:t>)</a:t>
            </a:r>
            <a:r>
              <a:rPr sz="3400" b="1" dirty="0">
                <a:latin typeface="Tahoma"/>
                <a:cs typeface="Tahoma"/>
              </a:rPr>
              <a:t>	</a:t>
            </a:r>
            <a:r>
              <a:rPr sz="3400" b="1" spc="35" dirty="0">
                <a:latin typeface="Tahoma"/>
                <a:cs typeface="Tahoma"/>
              </a:rPr>
              <a:t>N</a:t>
            </a:r>
            <a:r>
              <a:rPr sz="3400" b="1" spc="-65" dirty="0">
                <a:latin typeface="Tahoma"/>
                <a:cs typeface="Tahoma"/>
              </a:rPr>
              <a:t>u</a:t>
            </a:r>
            <a:r>
              <a:rPr sz="3400" b="1" spc="-80" dirty="0">
                <a:latin typeface="Tahoma"/>
                <a:cs typeface="Tahoma"/>
              </a:rPr>
              <a:t>m</a:t>
            </a:r>
            <a:r>
              <a:rPr sz="3400" b="1" spc="35" dirty="0">
                <a:latin typeface="Tahoma"/>
                <a:cs typeface="Tahoma"/>
              </a:rPr>
              <a:t>b</a:t>
            </a:r>
            <a:r>
              <a:rPr sz="3400" b="1" spc="-35" dirty="0">
                <a:latin typeface="Tahoma"/>
                <a:cs typeface="Tahoma"/>
              </a:rPr>
              <a:t>e</a:t>
            </a:r>
            <a:r>
              <a:rPr sz="3400" b="1" spc="-40" dirty="0">
                <a:latin typeface="Tahoma"/>
                <a:cs typeface="Tahoma"/>
              </a:rPr>
              <a:t>r</a:t>
            </a:r>
            <a:r>
              <a:rPr sz="3400" b="1" spc="-195" dirty="0">
                <a:latin typeface="Tahoma"/>
                <a:cs typeface="Tahoma"/>
              </a:rPr>
              <a:t> </a:t>
            </a:r>
            <a:r>
              <a:rPr sz="3400" b="1" spc="20" dirty="0">
                <a:latin typeface="Tahoma"/>
                <a:cs typeface="Tahoma"/>
              </a:rPr>
              <a:t>of</a:t>
            </a:r>
            <a:r>
              <a:rPr sz="3400" b="1" spc="-195" dirty="0">
                <a:latin typeface="Tahoma"/>
                <a:cs typeface="Tahoma"/>
              </a:rPr>
              <a:t> </a:t>
            </a:r>
            <a:r>
              <a:rPr sz="3400" b="1" spc="-250" dirty="0">
                <a:latin typeface="Tahoma"/>
                <a:cs typeface="Tahoma"/>
              </a:rPr>
              <a:t>j</a:t>
            </a:r>
            <a:r>
              <a:rPr sz="3400" b="1" spc="20" dirty="0">
                <a:latin typeface="Tahoma"/>
                <a:cs typeface="Tahoma"/>
              </a:rPr>
              <a:t>o</a:t>
            </a:r>
            <a:r>
              <a:rPr sz="3400" b="1" spc="35" dirty="0">
                <a:latin typeface="Tahoma"/>
                <a:cs typeface="Tahoma"/>
              </a:rPr>
              <a:t>b</a:t>
            </a:r>
            <a:r>
              <a:rPr sz="3400" b="1" spc="-65" dirty="0">
                <a:latin typeface="Tahoma"/>
                <a:cs typeface="Tahoma"/>
              </a:rPr>
              <a:t>s</a:t>
            </a:r>
            <a:r>
              <a:rPr sz="3400" b="1" spc="-195" dirty="0">
                <a:latin typeface="Tahoma"/>
                <a:cs typeface="Tahoma"/>
              </a:rPr>
              <a:t> </a:t>
            </a:r>
            <a:r>
              <a:rPr sz="3400" b="1" spc="-45" dirty="0">
                <a:latin typeface="Tahoma"/>
                <a:cs typeface="Tahoma"/>
              </a:rPr>
              <a:t>r</a:t>
            </a:r>
            <a:r>
              <a:rPr sz="3400" b="1" spc="-35" dirty="0">
                <a:latin typeface="Tahoma"/>
                <a:cs typeface="Tahoma"/>
              </a:rPr>
              <a:t>e</a:t>
            </a:r>
            <a:r>
              <a:rPr sz="3400" b="1" spc="-5" dirty="0">
                <a:latin typeface="Tahoma"/>
                <a:cs typeface="Tahoma"/>
              </a:rPr>
              <a:t>v</a:t>
            </a:r>
            <a:r>
              <a:rPr sz="3400" b="1" spc="-40" dirty="0">
                <a:latin typeface="Tahoma"/>
                <a:cs typeface="Tahoma"/>
              </a:rPr>
              <a:t>i</a:t>
            </a:r>
            <a:r>
              <a:rPr sz="3400" b="1" spc="-35" dirty="0">
                <a:latin typeface="Tahoma"/>
                <a:cs typeface="Tahoma"/>
              </a:rPr>
              <a:t>e</a:t>
            </a:r>
            <a:r>
              <a:rPr sz="3400" b="1" spc="-355" dirty="0">
                <a:latin typeface="Tahoma"/>
                <a:cs typeface="Tahoma"/>
              </a:rPr>
              <a:t>w</a:t>
            </a:r>
            <a:r>
              <a:rPr sz="3400" b="1" spc="-35" dirty="0">
                <a:latin typeface="Tahoma"/>
                <a:cs typeface="Tahoma"/>
              </a:rPr>
              <a:t>e</a:t>
            </a:r>
            <a:r>
              <a:rPr sz="3400" b="1" spc="45" dirty="0">
                <a:latin typeface="Tahoma"/>
                <a:cs typeface="Tahoma"/>
              </a:rPr>
              <a:t>d</a:t>
            </a:r>
            <a:r>
              <a:rPr sz="3400" b="1" spc="-300" dirty="0">
                <a:latin typeface="Tahoma"/>
                <a:cs typeface="Tahoma"/>
              </a:rPr>
              <a:t>:</a:t>
            </a:r>
            <a:r>
              <a:rPr sz="3400" b="1" dirty="0">
                <a:latin typeface="Tahoma"/>
                <a:cs typeface="Tahoma"/>
              </a:rPr>
              <a:t>	</a:t>
            </a:r>
            <a:r>
              <a:rPr sz="3400" spc="-50" dirty="0">
                <a:latin typeface="Verdana"/>
                <a:cs typeface="Verdana"/>
              </a:rPr>
              <a:t>A</a:t>
            </a:r>
            <a:r>
              <a:rPr sz="3400" spc="-195" dirty="0">
                <a:latin typeface="Verdana"/>
                <a:cs typeface="Verdana"/>
              </a:rPr>
              <a:t>m</a:t>
            </a:r>
            <a:r>
              <a:rPr sz="3400" spc="30" dirty="0">
                <a:latin typeface="Verdana"/>
                <a:cs typeface="Verdana"/>
              </a:rPr>
              <a:t>o</a:t>
            </a:r>
            <a:r>
              <a:rPr sz="3400" spc="-80" dirty="0">
                <a:latin typeface="Verdana"/>
                <a:cs typeface="Verdana"/>
              </a:rPr>
              <a:t>u</a:t>
            </a:r>
            <a:r>
              <a:rPr sz="3400" spc="-50" dirty="0">
                <a:latin typeface="Verdana"/>
                <a:cs typeface="Verdana"/>
              </a:rPr>
              <a:t>n</a:t>
            </a:r>
            <a:r>
              <a:rPr sz="3400" spc="50" dirty="0">
                <a:latin typeface="Verdana"/>
                <a:cs typeface="Verdana"/>
              </a:rPr>
              <a:t>t</a:t>
            </a:r>
            <a:r>
              <a:rPr sz="3400" spc="-365" dirty="0">
                <a:latin typeface="Verdana"/>
                <a:cs typeface="Verdana"/>
              </a:rPr>
              <a:t> </a:t>
            </a:r>
            <a:r>
              <a:rPr sz="3400" spc="30" dirty="0">
                <a:latin typeface="Verdana"/>
                <a:cs typeface="Verdana"/>
              </a:rPr>
              <a:t>o</a:t>
            </a:r>
            <a:r>
              <a:rPr sz="3400" spc="105" dirty="0">
                <a:latin typeface="Verdana"/>
                <a:cs typeface="Verdana"/>
              </a:rPr>
              <a:t>f</a:t>
            </a:r>
            <a:r>
              <a:rPr sz="3400" spc="-365" dirty="0">
                <a:latin typeface="Verdana"/>
                <a:cs typeface="Verdana"/>
              </a:rPr>
              <a:t> </a:t>
            </a:r>
            <a:r>
              <a:rPr sz="3400" spc="-265" dirty="0">
                <a:latin typeface="Verdana"/>
                <a:cs typeface="Verdana"/>
              </a:rPr>
              <a:t>j</a:t>
            </a:r>
            <a:r>
              <a:rPr sz="3400" spc="30" dirty="0">
                <a:latin typeface="Verdana"/>
                <a:cs typeface="Verdana"/>
              </a:rPr>
              <a:t>o</a:t>
            </a:r>
            <a:r>
              <a:rPr sz="3400" spc="60" dirty="0">
                <a:latin typeface="Verdana"/>
                <a:cs typeface="Verdana"/>
              </a:rPr>
              <a:t>b</a:t>
            </a:r>
            <a:r>
              <a:rPr sz="3400" spc="-80" dirty="0">
                <a:latin typeface="Verdana"/>
                <a:cs typeface="Verdana"/>
              </a:rPr>
              <a:t>s</a:t>
            </a:r>
            <a:r>
              <a:rPr sz="3400" spc="-365" dirty="0">
                <a:latin typeface="Verdana"/>
                <a:cs typeface="Verdana"/>
              </a:rPr>
              <a:t> </a:t>
            </a:r>
            <a:r>
              <a:rPr sz="3400" spc="-45" dirty="0">
                <a:latin typeface="Verdana"/>
                <a:cs typeface="Verdana"/>
              </a:rPr>
              <a:t>r</a:t>
            </a:r>
            <a:r>
              <a:rPr sz="3400" spc="-80" dirty="0">
                <a:latin typeface="Verdana"/>
                <a:cs typeface="Verdana"/>
              </a:rPr>
              <a:t>ev</a:t>
            </a:r>
            <a:r>
              <a:rPr sz="3400" spc="-25" dirty="0">
                <a:latin typeface="Verdana"/>
                <a:cs typeface="Verdana"/>
              </a:rPr>
              <a:t>i</a:t>
            </a:r>
            <a:r>
              <a:rPr sz="3400" spc="-80" dirty="0">
                <a:latin typeface="Verdana"/>
                <a:cs typeface="Verdana"/>
              </a:rPr>
              <a:t>e</a:t>
            </a:r>
            <a:r>
              <a:rPr sz="3400" spc="-120" dirty="0">
                <a:latin typeface="Verdana"/>
                <a:cs typeface="Verdana"/>
              </a:rPr>
              <a:t>w</a:t>
            </a:r>
            <a:r>
              <a:rPr sz="3400" spc="-80" dirty="0">
                <a:latin typeface="Verdana"/>
                <a:cs typeface="Verdana"/>
              </a:rPr>
              <a:t>e</a:t>
            </a:r>
            <a:r>
              <a:rPr sz="3400" spc="65" dirty="0">
                <a:latin typeface="Verdana"/>
                <a:cs typeface="Verdana"/>
              </a:rPr>
              <a:t>d</a:t>
            </a:r>
            <a:r>
              <a:rPr sz="3400" spc="-365" dirty="0">
                <a:latin typeface="Verdana"/>
                <a:cs typeface="Verdana"/>
              </a:rPr>
              <a:t> </a:t>
            </a:r>
            <a:r>
              <a:rPr sz="3400" spc="30" dirty="0">
                <a:latin typeface="Verdana"/>
                <a:cs typeface="Verdana"/>
              </a:rPr>
              <a:t>o</a:t>
            </a:r>
            <a:r>
              <a:rPr sz="3400" spc="-80" dirty="0">
                <a:latin typeface="Verdana"/>
                <a:cs typeface="Verdana"/>
              </a:rPr>
              <a:t>ve</a:t>
            </a:r>
            <a:r>
              <a:rPr sz="3400" spc="-40" dirty="0">
                <a:latin typeface="Verdana"/>
                <a:cs typeface="Verdana"/>
              </a:rPr>
              <a:t>r</a:t>
            </a:r>
            <a:r>
              <a:rPr sz="3400" spc="-365" dirty="0">
                <a:latin typeface="Verdana"/>
                <a:cs typeface="Verdana"/>
              </a:rPr>
              <a:t> </a:t>
            </a:r>
            <a:r>
              <a:rPr sz="3400" spc="45" dirty="0">
                <a:latin typeface="Verdana"/>
                <a:cs typeface="Verdana"/>
              </a:rPr>
              <a:t>t</a:t>
            </a:r>
            <a:r>
              <a:rPr sz="3400" spc="-25" dirty="0">
                <a:latin typeface="Verdana"/>
                <a:cs typeface="Verdana"/>
              </a:rPr>
              <a:t>i</a:t>
            </a:r>
            <a:r>
              <a:rPr sz="3400" spc="-195" dirty="0">
                <a:latin typeface="Verdana"/>
                <a:cs typeface="Verdana"/>
              </a:rPr>
              <a:t>m</a:t>
            </a:r>
            <a:r>
              <a:rPr sz="3400" spc="-80" dirty="0">
                <a:latin typeface="Verdana"/>
                <a:cs typeface="Verdana"/>
              </a:rPr>
              <a:t>e</a:t>
            </a:r>
            <a:r>
              <a:rPr sz="3400" spc="-345" dirty="0">
                <a:latin typeface="Verdana"/>
                <a:cs typeface="Verdana"/>
              </a:rPr>
              <a:t>.</a:t>
            </a:r>
            <a:endParaRPr sz="3400">
              <a:latin typeface="Verdana"/>
              <a:cs typeface="Verdana"/>
            </a:endParaRPr>
          </a:p>
          <a:p>
            <a:pPr marL="753110" marR="5080" indent="-28575">
              <a:lnSpc>
                <a:spcPct val="115799"/>
              </a:lnSpc>
            </a:pPr>
            <a:r>
              <a:rPr sz="3400" b="1" spc="-50" dirty="0">
                <a:latin typeface="Tahoma"/>
                <a:cs typeface="Tahoma"/>
              </a:rPr>
              <a:t>Your</a:t>
            </a:r>
            <a:r>
              <a:rPr sz="3400" b="1" spc="-195" dirty="0">
                <a:latin typeface="Tahoma"/>
                <a:cs typeface="Tahoma"/>
              </a:rPr>
              <a:t> </a:t>
            </a:r>
            <a:r>
              <a:rPr sz="3400" b="1" spc="-140" dirty="0">
                <a:latin typeface="Tahoma"/>
                <a:cs typeface="Tahoma"/>
              </a:rPr>
              <a:t>task:</a:t>
            </a:r>
            <a:r>
              <a:rPr sz="3400" b="1" spc="-190" dirty="0">
                <a:latin typeface="Tahoma"/>
                <a:cs typeface="Tahoma"/>
              </a:rPr>
              <a:t> </a:t>
            </a:r>
            <a:r>
              <a:rPr sz="3400" spc="-20" dirty="0">
                <a:latin typeface="Verdana"/>
                <a:cs typeface="Verdana"/>
              </a:rPr>
              <a:t>Calculate</a:t>
            </a:r>
            <a:r>
              <a:rPr sz="3400" spc="-360" dirty="0">
                <a:latin typeface="Verdana"/>
                <a:cs typeface="Verdana"/>
              </a:rPr>
              <a:t> </a:t>
            </a:r>
            <a:r>
              <a:rPr sz="3400" spc="-25" dirty="0">
                <a:latin typeface="Verdana"/>
                <a:cs typeface="Verdana"/>
              </a:rPr>
              <a:t>the</a:t>
            </a:r>
            <a:r>
              <a:rPr sz="3400" spc="-360" dirty="0">
                <a:latin typeface="Verdana"/>
                <a:cs typeface="Verdana"/>
              </a:rPr>
              <a:t> </a:t>
            </a:r>
            <a:r>
              <a:rPr sz="3400" spc="-65" dirty="0">
                <a:latin typeface="Verdana"/>
                <a:cs typeface="Verdana"/>
              </a:rPr>
              <a:t>number</a:t>
            </a:r>
            <a:r>
              <a:rPr sz="3400" spc="-360" dirty="0">
                <a:latin typeface="Verdana"/>
                <a:cs typeface="Verdana"/>
              </a:rPr>
              <a:t> </a:t>
            </a:r>
            <a:r>
              <a:rPr sz="3400" spc="70" dirty="0">
                <a:latin typeface="Verdana"/>
                <a:cs typeface="Verdana"/>
              </a:rPr>
              <a:t>of</a:t>
            </a:r>
            <a:r>
              <a:rPr sz="3400" spc="-365" dirty="0">
                <a:latin typeface="Verdana"/>
                <a:cs typeface="Verdana"/>
              </a:rPr>
              <a:t> </a:t>
            </a:r>
            <a:r>
              <a:rPr sz="3400" spc="-65" dirty="0">
                <a:latin typeface="Verdana"/>
                <a:cs typeface="Verdana"/>
              </a:rPr>
              <a:t>jobs</a:t>
            </a:r>
            <a:r>
              <a:rPr sz="3400" spc="-360" dirty="0">
                <a:latin typeface="Verdana"/>
                <a:cs typeface="Verdana"/>
              </a:rPr>
              <a:t> </a:t>
            </a:r>
            <a:r>
              <a:rPr sz="3400" spc="-55" dirty="0">
                <a:latin typeface="Verdana"/>
                <a:cs typeface="Verdana"/>
              </a:rPr>
              <a:t>reviewed</a:t>
            </a:r>
            <a:r>
              <a:rPr sz="3400" spc="-360" dirty="0">
                <a:latin typeface="Verdana"/>
                <a:cs typeface="Verdana"/>
              </a:rPr>
              <a:t> </a:t>
            </a:r>
            <a:r>
              <a:rPr sz="3400" spc="-20" dirty="0">
                <a:latin typeface="Verdana"/>
                <a:cs typeface="Verdana"/>
              </a:rPr>
              <a:t>per</a:t>
            </a:r>
            <a:r>
              <a:rPr sz="3400" spc="-360" dirty="0">
                <a:latin typeface="Verdana"/>
                <a:cs typeface="Verdana"/>
              </a:rPr>
              <a:t> </a:t>
            </a:r>
            <a:r>
              <a:rPr sz="3400" spc="-35" dirty="0">
                <a:latin typeface="Verdana"/>
                <a:cs typeface="Verdana"/>
              </a:rPr>
              <a:t>hour</a:t>
            </a:r>
            <a:r>
              <a:rPr sz="3400" spc="-360" dirty="0">
                <a:latin typeface="Verdana"/>
                <a:cs typeface="Verdana"/>
              </a:rPr>
              <a:t> </a:t>
            </a:r>
            <a:r>
              <a:rPr sz="3400" spc="-20" dirty="0">
                <a:latin typeface="Verdana"/>
                <a:cs typeface="Verdana"/>
              </a:rPr>
              <a:t>per</a:t>
            </a:r>
            <a:r>
              <a:rPr sz="3400" spc="-365" dirty="0">
                <a:latin typeface="Verdana"/>
                <a:cs typeface="Verdana"/>
              </a:rPr>
              <a:t> </a:t>
            </a:r>
            <a:r>
              <a:rPr sz="3400" spc="-60" dirty="0">
                <a:latin typeface="Verdana"/>
                <a:cs typeface="Verdana"/>
              </a:rPr>
              <a:t>day</a:t>
            </a:r>
            <a:r>
              <a:rPr sz="3400" spc="-360" dirty="0">
                <a:latin typeface="Verdana"/>
                <a:cs typeface="Verdana"/>
              </a:rPr>
              <a:t> </a:t>
            </a:r>
            <a:r>
              <a:rPr sz="3400" spc="30" dirty="0">
                <a:latin typeface="Verdana"/>
                <a:cs typeface="Verdana"/>
              </a:rPr>
              <a:t>for </a:t>
            </a:r>
            <a:r>
              <a:rPr sz="3400" spc="-1180" dirty="0">
                <a:latin typeface="Verdana"/>
                <a:cs typeface="Verdana"/>
              </a:rPr>
              <a:t> </a:t>
            </a:r>
            <a:r>
              <a:rPr sz="3400" spc="-45" dirty="0">
                <a:latin typeface="Verdana"/>
                <a:cs typeface="Verdana"/>
              </a:rPr>
              <a:t>November</a:t>
            </a:r>
            <a:r>
              <a:rPr sz="3400" spc="-370" dirty="0">
                <a:latin typeface="Verdana"/>
                <a:cs typeface="Verdana"/>
              </a:rPr>
              <a:t> </a:t>
            </a:r>
            <a:r>
              <a:rPr sz="3400" spc="-55" dirty="0">
                <a:latin typeface="Verdana"/>
                <a:cs typeface="Verdana"/>
              </a:rPr>
              <a:t>2020?</a:t>
            </a:r>
            <a:endParaRPr sz="3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46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sz="3400" b="1" spc="-70" dirty="0">
                <a:latin typeface="Tahoma"/>
                <a:cs typeface="Tahoma"/>
              </a:rPr>
              <a:t>Query:</a:t>
            </a:r>
            <a:endParaRPr sz="3400">
              <a:latin typeface="Tahoma"/>
              <a:cs typeface="Tahoma"/>
            </a:endParaRPr>
          </a:p>
        </p:txBody>
      </p:sp>
      <p:pic>
        <p:nvPicPr>
          <p:cNvPr id="12" name="object 1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93825" y="6193511"/>
            <a:ext cx="11363324" cy="4093488"/>
          </a:xfrm>
          <a:prstGeom prst="rect">
            <a:avLst/>
          </a:prstGeom>
        </p:spPr>
      </p:pic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1963604" y="1006475"/>
            <a:ext cx="297688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b="1" spc="-150" dirty="0">
                <a:latin typeface="Tahoma"/>
                <a:cs typeface="Tahoma"/>
              </a:rPr>
              <a:t>Results:</a:t>
            </a:r>
            <a:endParaRPr sz="60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69725" y="1062954"/>
            <a:ext cx="13334999" cy="655319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874103" y="8245475"/>
            <a:ext cx="1458214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200" dirty="0">
                <a:latin typeface="Verdana"/>
                <a:cs typeface="Verdana"/>
              </a:rPr>
              <a:t>In</a:t>
            </a:r>
            <a:r>
              <a:rPr sz="3000" spc="-320" dirty="0">
                <a:latin typeface="Verdana"/>
                <a:cs typeface="Verdana"/>
              </a:rPr>
              <a:t> </a:t>
            </a:r>
            <a:r>
              <a:rPr sz="3000" spc="-25" dirty="0">
                <a:latin typeface="Verdana"/>
                <a:cs typeface="Verdana"/>
              </a:rPr>
              <a:t>this</a:t>
            </a:r>
            <a:r>
              <a:rPr sz="3000" spc="-315" dirty="0">
                <a:latin typeface="Verdana"/>
                <a:cs typeface="Verdana"/>
              </a:rPr>
              <a:t> </a:t>
            </a:r>
            <a:r>
              <a:rPr sz="3000" spc="-365" dirty="0">
                <a:latin typeface="Verdana"/>
                <a:cs typeface="Verdana"/>
              </a:rPr>
              <a:t>I</a:t>
            </a:r>
            <a:r>
              <a:rPr sz="3000" spc="-315" dirty="0">
                <a:latin typeface="Verdana"/>
                <a:cs typeface="Verdana"/>
              </a:rPr>
              <a:t> </a:t>
            </a:r>
            <a:r>
              <a:rPr sz="3000" spc="-75" dirty="0">
                <a:latin typeface="Verdana"/>
                <a:cs typeface="Verdana"/>
              </a:rPr>
              <a:t>have</a:t>
            </a:r>
            <a:r>
              <a:rPr sz="3000" spc="-320" dirty="0">
                <a:latin typeface="Verdana"/>
                <a:cs typeface="Verdana"/>
              </a:rPr>
              <a:t> </a:t>
            </a:r>
            <a:r>
              <a:rPr sz="3000" spc="-35" dirty="0">
                <a:latin typeface="Verdana"/>
                <a:cs typeface="Verdana"/>
              </a:rPr>
              <a:t>used</a:t>
            </a:r>
            <a:r>
              <a:rPr sz="3000" spc="-315" dirty="0">
                <a:latin typeface="Verdana"/>
                <a:cs typeface="Verdana"/>
              </a:rPr>
              <a:t> </a:t>
            </a:r>
            <a:r>
              <a:rPr sz="3000" b="1" spc="-60" dirty="0">
                <a:latin typeface="Tahoma"/>
                <a:cs typeface="Tahoma"/>
              </a:rPr>
              <a:t>sum</a:t>
            </a:r>
            <a:r>
              <a:rPr sz="3000" b="1" spc="-170" dirty="0">
                <a:latin typeface="Tahoma"/>
                <a:cs typeface="Tahoma"/>
              </a:rPr>
              <a:t> </a:t>
            </a:r>
            <a:r>
              <a:rPr sz="3000" spc="-40" dirty="0">
                <a:latin typeface="Verdana"/>
                <a:cs typeface="Verdana"/>
              </a:rPr>
              <a:t>and</a:t>
            </a:r>
            <a:r>
              <a:rPr sz="3000" spc="-315" dirty="0">
                <a:latin typeface="Verdana"/>
                <a:cs typeface="Verdana"/>
              </a:rPr>
              <a:t> </a:t>
            </a:r>
            <a:r>
              <a:rPr sz="3000" spc="-25" dirty="0">
                <a:latin typeface="Verdana"/>
                <a:cs typeface="Verdana"/>
              </a:rPr>
              <a:t>comparison</a:t>
            </a:r>
            <a:r>
              <a:rPr sz="3000" spc="-320" dirty="0">
                <a:latin typeface="Verdana"/>
                <a:cs typeface="Verdana"/>
              </a:rPr>
              <a:t> </a:t>
            </a:r>
            <a:r>
              <a:rPr sz="3000" spc="-20" dirty="0">
                <a:latin typeface="Verdana"/>
                <a:cs typeface="Verdana"/>
              </a:rPr>
              <a:t>operators</a:t>
            </a:r>
            <a:r>
              <a:rPr sz="3000" spc="-315" dirty="0">
                <a:latin typeface="Verdana"/>
                <a:cs typeface="Verdana"/>
              </a:rPr>
              <a:t> </a:t>
            </a:r>
            <a:r>
              <a:rPr sz="3000" spc="-30" dirty="0">
                <a:latin typeface="Verdana"/>
                <a:cs typeface="Verdana"/>
              </a:rPr>
              <a:t>in</a:t>
            </a:r>
            <a:r>
              <a:rPr sz="3000" spc="-315" dirty="0">
                <a:latin typeface="Verdana"/>
                <a:cs typeface="Verdana"/>
              </a:rPr>
              <a:t> </a:t>
            </a:r>
            <a:r>
              <a:rPr sz="3000" spc="-20" dirty="0">
                <a:latin typeface="Verdana"/>
                <a:cs typeface="Verdana"/>
              </a:rPr>
              <a:t>the</a:t>
            </a:r>
            <a:r>
              <a:rPr sz="3000" spc="-315" dirty="0">
                <a:latin typeface="Verdana"/>
                <a:cs typeface="Verdana"/>
              </a:rPr>
              <a:t> </a:t>
            </a:r>
            <a:r>
              <a:rPr sz="3000" spc="-35" dirty="0">
                <a:latin typeface="Verdana"/>
                <a:cs typeface="Verdana"/>
              </a:rPr>
              <a:t>query</a:t>
            </a:r>
            <a:r>
              <a:rPr sz="3000" spc="-320" dirty="0">
                <a:latin typeface="Verdana"/>
                <a:cs typeface="Verdana"/>
              </a:rPr>
              <a:t> </a:t>
            </a:r>
            <a:r>
              <a:rPr sz="3000" spc="40" dirty="0">
                <a:latin typeface="Verdana"/>
                <a:cs typeface="Verdana"/>
              </a:rPr>
              <a:t>to</a:t>
            </a:r>
            <a:r>
              <a:rPr sz="3000" spc="-315" dirty="0">
                <a:latin typeface="Verdana"/>
                <a:cs typeface="Verdana"/>
              </a:rPr>
              <a:t> </a:t>
            </a:r>
            <a:r>
              <a:rPr sz="3000" spc="-80" dirty="0">
                <a:latin typeface="Verdana"/>
                <a:cs typeface="Verdana"/>
              </a:rPr>
              <a:t>get</a:t>
            </a:r>
            <a:r>
              <a:rPr sz="3000" spc="-315" dirty="0">
                <a:latin typeface="Verdana"/>
                <a:cs typeface="Verdana"/>
              </a:rPr>
              <a:t> </a:t>
            </a:r>
            <a:r>
              <a:rPr sz="3000" spc="-20" dirty="0">
                <a:latin typeface="Verdana"/>
                <a:cs typeface="Verdana"/>
              </a:rPr>
              <a:t>the</a:t>
            </a:r>
            <a:r>
              <a:rPr sz="3000" spc="-315" dirty="0">
                <a:latin typeface="Verdana"/>
                <a:cs typeface="Verdana"/>
              </a:rPr>
              <a:t> </a:t>
            </a:r>
            <a:r>
              <a:rPr sz="3000" spc="-65" dirty="0">
                <a:latin typeface="Verdana"/>
                <a:cs typeface="Verdana"/>
              </a:rPr>
              <a:t>result.</a:t>
            </a:r>
            <a:endParaRPr sz="3000">
              <a:latin typeface="Verdana"/>
              <a:cs typeface="Verdana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29640" y="191890"/>
            <a:ext cx="33521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30" dirty="0">
                <a:latin typeface="Tahoma"/>
                <a:cs typeface="Tahoma"/>
              </a:rPr>
              <a:t>Table</a:t>
            </a:r>
            <a:r>
              <a:rPr sz="3600" b="1" spc="-210" dirty="0">
                <a:latin typeface="Tahoma"/>
                <a:cs typeface="Tahoma"/>
              </a:rPr>
              <a:t> </a:t>
            </a:r>
            <a:r>
              <a:rPr sz="3600" b="1" spc="-120" dirty="0">
                <a:latin typeface="Tahoma"/>
                <a:cs typeface="Tahoma"/>
              </a:rPr>
              <a:t>(output):</a:t>
            </a:r>
            <a:endParaRPr sz="36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32094" y="2534998"/>
            <a:ext cx="12401548" cy="7752001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82996" y="0"/>
            <a:ext cx="16643350" cy="3397250"/>
          </a:xfrm>
          <a:prstGeom prst="rect">
            <a:avLst/>
          </a:prstGeom>
        </p:spPr>
        <p:txBody>
          <a:bodyPr vert="horz" wrap="square" lIns="0" tIns="869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85"/>
              </a:spcBef>
              <a:tabLst>
                <a:tab pos="3184525" algn="l"/>
              </a:tabLst>
            </a:pPr>
            <a:r>
              <a:rPr sz="3200" b="1" spc="-145" dirty="0">
                <a:latin typeface="Tahoma"/>
                <a:cs typeface="Tahoma"/>
              </a:rPr>
              <a:t>B)</a:t>
            </a:r>
            <a:r>
              <a:rPr sz="3200" b="1" spc="-175" dirty="0">
                <a:latin typeface="Tahoma"/>
                <a:cs typeface="Tahoma"/>
              </a:rPr>
              <a:t> </a:t>
            </a:r>
            <a:r>
              <a:rPr sz="3200" b="1" spc="-70" dirty="0">
                <a:latin typeface="Tahoma"/>
                <a:cs typeface="Tahoma"/>
              </a:rPr>
              <a:t>Throughput:	</a:t>
            </a:r>
            <a:r>
              <a:rPr sz="3200" spc="-170" dirty="0">
                <a:latin typeface="Verdana"/>
                <a:cs typeface="Verdana"/>
              </a:rPr>
              <a:t>It</a:t>
            </a:r>
            <a:r>
              <a:rPr sz="3200" spc="-340" dirty="0">
                <a:latin typeface="Verdana"/>
                <a:cs typeface="Verdana"/>
              </a:rPr>
              <a:t> </a:t>
            </a:r>
            <a:r>
              <a:rPr sz="3200" spc="-55" dirty="0">
                <a:latin typeface="Verdana"/>
                <a:cs typeface="Verdana"/>
              </a:rPr>
              <a:t>is</a:t>
            </a:r>
            <a:r>
              <a:rPr sz="3200" spc="-345" dirty="0">
                <a:latin typeface="Verdana"/>
                <a:cs typeface="Verdana"/>
              </a:rPr>
              <a:t> </a:t>
            </a:r>
            <a:r>
              <a:rPr sz="3200" spc="-25" dirty="0">
                <a:latin typeface="Verdana"/>
                <a:cs typeface="Verdana"/>
              </a:rPr>
              <a:t>the</a:t>
            </a:r>
            <a:r>
              <a:rPr sz="3200" spc="-345" dirty="0">
                <a:latin typeface="Verdana"/>
                <a:cs typeface="Verdana"/>
              </a:rPr>
              <a:t> </a:t>
            </a:r>
            <a:r>
              <a:rPr sz="3200" spc="-114" dirty="0">
                <a:latin typeface="Verdana"/>
                <a:cs typeface="Verdana"/>
              </a:rPr>
              <a:t>no.</a:t>
            </a:r>
            <a:r>
              <a:rPr sz="3200" spc="-340" dirty="0">
                <a:latin typeface="Verdana"/>
                <a:cs typeface="Verdana"/>
              </a:rPr>
              <a:t> </a:t>
            </a:r>
            <a:r>
              <a:rPr sz="3200" spc="65" dirty="0">
                <a:latin typeface="Verdana"/>
                <a:cs typeface="Verdana"/>
              </a:rPr>
              <a:t>of</a:t>
            </a:r>
            <a:r>
              <a:rPr sz="3200" spc="-345" dirty="0">
                <a:latin typeface="Verdana"/>
                <a:cs typeface="Verdana"/>
              </a:rPr>
              <a:t> </a:t>
            </a:r>
            <a:r>
              <a:rPr sz="3200" spc="-50" dirty="0">
                <a:latin typeface="Verdana"/>
                <a:cs typeface="Verdana"/>
              </a:rPr>
              <a:t>events</a:t>
            </a:r>
            <a:r>
              <a:rPr sz="3200" spc="-345" dirty="0">
                <a:latin typeface="Verdana"/>
                <a:cs typeface="Verdana"/>
              </a:rPr>
              <a:t> </a:t>
            </a:r>
            <a:r>
              <a:rPr sz="3200" spc="-60" dirty="0">
                <a:latin typeface="Verdana"/>
                <a:cs typeface="Verdana"/>
              </a:rPr>
              <a:t>happening</a:t>
            </a:r>
            <a:r>
              <a:rPr sz="3200" spc="-345" dirty="0">
                <a:latin typeface="Verdana"/>
                <a:cs typeface="Verdana"/>
              </a:rPr>
              <a:t> </a:t>
            </a:r>
            <a:r>
              <a:rPr sz="3200" spc="-20" dirty="0">
                <a:latin typeface="Verdana"/>
                <a:cs typeface="Verdana"/>
              </a:rPr>
              <a:t>per</a:t>
            </a:r>
            <a:r>
              <a:rPr sz="3200" spc="-340" dirty="0">
                <a:latin typeface="Verdana"/>
                <a:cs typeface="Verdana"/>
              </a:rPr>
              <a:t> </a:t>
            </a:r>
            <a:r>
              <a:rPr sz="3200" spc="-50" dirty="0">
                <a:latin typeface="Verdana"/>
                <a:cs typeface="Verdana"/>
              </a:rPr>
              <a:t>second.</a:t>
            </a:r>
            <a:endParaRPr sz="3200">
              <a:latin typeface="Verdana"/>
              <a:cs typeface="Verdana"/>
            </a:endParaRPr>
          </a:p>
          <a:p>
            <a:pPr marL="614045" marR="5080">
              <a:lnSpc>
                <a:spcPct val="115199"/>
              </a:lnSpc>
            </a:pPr>
            <a:r>
              <a:rPr sz="3200" b="1" spc="-45" dirty="0">
                <a:latin typeface="Tahoma"/>
                <a:cs typeface="Tahoma"/>
              </a:rPr>
              <a:t>Your</a:t>
            </a:r>
            <a:r>
              <a:rPr sz="3200" b="1" spc="-185" dirty="0">
                <a:latin typeface="Tahoma"/>
                <a:cs typeface="Tahoma"/>
              </a:rPr>
              <a:t> </a:t>
            </a:r>
            <a:r>
              <a:rPr sz="3200" b="1" spc="-130" dirty="0">
                <a:latin typeface="Tahoma"/>
                <a:cs typeface="Tahoma"/>
              </a:rPr>
              <a:t>task:</a:t>
            </a:r>
            <a:r>
              <a:rPr sz="3200" b="1" spc="-185" dirty="0">
                <a:latin typeface="Tahoma"/>
                <a:cs typeface="Tahoma"/>
              </a:rPr>
              <a:t> </a:t>
            </a:r>
            <a:r>
              <a:rPr sz="3200" spc="-25" dirty="0">
                <a:latin typeface="Verdana"/>
                <a:cs typeface="Verdana"/>
              </a:rPr>
              <a:t>Let’s</a:t>
            </a:r>
            <a:r>
              <a:rPr sz="3200" spc="-345" dirty="0">
                <a:latin typeface="Verdana"/>
                <a:cs typeface="Verdana"/>
              </a:rPr>
              <a:t> </a:t>
            </a:r>
            <a:r>
              <a:rPr sz="3200" spc="-100" dirty="0">
                <a:latin typeface="Verdana"/>
                <a:cs typeface="Verdana"/>
              </a:rPr>
              <a:t>say</a:t>
            </a:r>
            <a:r>
              <a:rPr sz="3200" spc="-340" dirty="0">
                <a:latin typeface="Verdana"/>
                <a:cs typeface="Verdana"/>
              </a:rPr>
              <a:t> </a:t>
            </a:r>
            <a:r>
              <a:rPr sz="3200" spc="-25" dirty="0">
                <a:latin typeface="Verdana"/>
                <a:cs typeface="Verdana"/>
              </a:rPr>
              <a:t>the</a:t>
            </a:r>
            <a:r>
              <a:rPr sz="3200" spc="-345" dirty="0">
                <a:latin typeface="Verdana"/>
                <a:cs typeface="Verdana"/>
              </a:rPr>
              <a:t> </a:t>
            </a:r>
            <a:r>
              <a:rPr sz="3200" spc="-40" dirty="0">
                <a:latin typeface="Verdana"/>
                <a:cs typeface="Verdana"/>
              </a:rPr>
              <a:t>above</a:t>
            </a:r>
            <a:r>
              <a:rPr sz="3200" spc="-345" dirty="0">
                <a:latin typeface="Verdana"/>
                <a:cs typeface="Verdana"/>
              </a:rPr>
              <a:t> </a:t>
            </a:r>
            <a:r>
              <a:rPr sz="3200" spc="-30" dirty="0">
                <a:latin typeface="Verdana"/>
                <a:cs typeface="Verdana"/>
              </a:rPr>
              <a:t>metric</a:t>
            </a:r>
            <a:r>
              <a:rPr sz="3200" spc="-345" dirty="0">
                <a:latin typeface="Verdana"/>
                <a:cs typeface="Verdana"/>
              </a:rPr>
              <a:t> </a:t>
            </a:r>
            <a:r>
              <a:rPr sz="3200" spc="-55" dirty="0">
                <a:latin typeface="Verdana"/>
                <a:cs typeface="Verdana"/>
              </a:rPr>
              <a:t>is</a:t>
            </a:r>
            <a:r>
              <a:rPr sz="3200" spc="-340" dirty="0">
                <a:latin typeface="Verdana"/>
                <a:cs typeface="Verdana"/>
              </a:rPr>
              <a:t> </a:t>
            </a:r>
            <a:r>
              <a:rPr sz="3200" spc="5" dirty="0">
                <a:latin typeface="Verdana"/>
                <a:cs typeface="Verdana"/>
              </a:rPr>
              <a:t>called</a:t>
            </a:r>
            <a:r>
              <a:rPr sz="3200" spc="-345" dirty="0">
                <a:latin typeface="Verdana"/>
                <a:cs typeface="Verdana"/>
              </a:rPr>
              <a:t> </a:t>
            </a:r>
            <a:r>
              <a:rPr sz="3200" spc="-60" dirty="0">
                <a:latin typeface="Verdana"/>
                <a:cs typeface="Verdana"/>
              </a:rPr>
              <a:t>throughput.</a:t>
            </a:r>
            <a:r>
              <a:rPr sz="3200" spc="-345" dirty="0">
                <a:latin typeface="Verdana"/>
                <a:cs typeface="Verdana"/>
              </a:rPr>
              <a:t> </a:t>
            </a:r>
            <a:r>
              <a:rPr sz="3200" spc="-20" dirty="0">
                <a:latin typeface="Verdana"/>
                <a:cs typeface="Verdana"/>
              </a:rPr>
              <a:t>Calculate</a:t>
            </a:r>
            <a:r>
              <a:rPr sz="3200" spc="-340" dirty="0">
                <a:latin typeface="Verdana"/>
                <a:cs typeface="Verdana"/>
              </a:rPr>
              <a:t> </a:t>
            </a:r>
            <a:r>
              <a:rPr sz="3200" spc="-459" dirty="0">
                <a:latin typeface="Verdana"/>
                <a:cs typeface="Verdana"/>
              </a:rPr>
              <a:t>7</a:t>
            </a:r>
            <a:r>
              <a:rPr sz="3200" spc="-345" dirty="0">
                <a:latin typeface="Verdana"/>
                <a:cs typeface="Verdana"/>
              </a:rPr>
              <a:t> </a:t>
            </a:r>
            <a:r>
              <a:rPr sz="3200" spc="-55" dirty="0">
                <a:latin typeface="Verdana"/>
                <a:cs typeface="Verdana"/>
              </a:rPr>
              <a:t>day</a:t>
            </a:r>
            <a:r>
              <a:rPr sz="3200" spc="-345" dirty="0">
                <a:latin typeface="Verdana"/>
                <a:cs typeface="Verdana"/>
              </a:rPr>
              <a:t> </a:t>
            </a:r>
            <a:r>
              <a:rPr sz="3200" spc="-30" dirty="0">
                <a:latin typeface="Verdana"/>
                <a:cs typeface="Verdana"/>
              </a:rPr>
              <a:t>rolling </a:t>
            </a:r>
            <a:r>
              <a:rPr sz="3200" spc="-25" dirty="0">
                <a:latin typeface="Verdana"/>
                <a:cs typeface="Verdana"/>
              </a:rPr>
              <a:t> </a:t>
            </a:r>
            <a:r>
              <a:rPr sz="3200" spc="-114" dirty="0">
                <a:latin typeface="Verdana"/>
                <a:cs typeface="Verdana"/>
              </a:rPr>
              <a:t>average</a:t>
            </a:r>
            <a:r>
              <a:rPr sz="3200" spc="-345" dirty="0">
                <a:latin typeface="Verdana"/>
                <a:cs typeface="Verdana"/>
              </a:rPr>
              <a:t> </a:t>
            </a:r>
            <a:r>
              <a:rPr sz="3200" spc="65" dirty="0">
                <a:latin typeface="Verdana"/>
                <a:cs typeface="Verdana"/>
              </a:rPr>
              <a:t>of</a:t>
            </a:r>
            <a:r>
              <a:rPr sz="3200" spc="-340" dirty="0">
                <a:latin typeface="Verdana"/>
                <a:cs typeface="Verdana"/>
              </a:rPr>
              <a:t> </a:t>
            </a:r>
            <a:r>
              <a:rPr sz="3200" spc="-40" dirty="0">
                <a:latin typeface="Verdana"/>
                <a:cs typeface="Verdana"/>
              </a:rPr>
              <a:t>throughput?</a:t>
            </a:r>
            <a:r>
              <a:rPr sz="3200" spc="-340" dirty="0">
                <a:latin typeface="Verdana"/>
                <a:cs typeface="Verdana"/>
              </a:rPr>
              <a:t> </a:t>
            </a:r>
            <a:r>
              <a:rPr sz="3200" spc="-15" dirty="0">
                <a:latin typeface="Verdana"/>
                <a:cs typeface="Verdana"/>
              </a:rPr>
              <a:t>For</a:t>
            </a:r>
            <a:r>
              <a:rPr sz="3200" spc="-340" dirty="0">
                <a:latin typeface="Verdana"/>
                <a:cs typeface="Verdana"/>
              </a:rPr>
              <a:t> </a:t>
            </a:r>
            <a:r>
              <a:rPr sz="3200" spc="-60" dirty="0">
                <a:latin typeface="Verdana"/>
                <a:cs typeface="Verdana"/>
              </a:rPr>
              <a:t>throughput,</a:t>
            </a:r>
            <a:r>
              <a:rPr sz="3200" spc="-340" dirty="0">
                <a:latin typeface="Verdana"/>
                <a:cs typeface="Verdana"/>
              </a:rPr>
              <a:t> </a:t>
            </a:r>
            <a:r>
              <a:rPr sz="3200" spc="45" dirty="0">
                <a:latin typeface="Verdana"/>
                <a:cs typeface="Verdana"/>
              </a:rPr>
              <a:t>do</a:t>
            </a:r>
            <a:r>
              <a:rPr sz="3200" spc="-340" dirty="0">
                <a:latin typeface="Verdana"/>
                <a:cs typeface="Verdana"/>
              </a:rPr>
              <a:t> </a:t>
            </a:r>
            <a:r>
              <a:rPr sz="3200" spc="-40" dirty="0">
                <a:latin typeface="Verdana"/>
                <a:cs typeface="Verdana"/>
              </a:rPr>
              <a:t>you</a:t>
            </a:r>
            <a:r>
              <a:rPr sz="3200" spc="-340" dirty="0">
                <a:latin typeface="Verdana"/>
                <a:cs typeface="Verdana"/>
              </a:rPr>
              <a:t> </a:t>
            </a:r>
            <a:r>
              <a:rPr sz="3200" spc="-15" dirty="0">
                <a:latin typeface="Verdana"/>
                <a:cs typeface="Verdana"/>
              </a:rPr>
              <a:t>prefer</a:t>
            </a:r>
            <a:r>
              <a:rPr sz="3200" spc="-340" dirty="0">
                <a:latin typeface="Verdana"/>
                <a:cs typeface="Verdana"/>
              </a:rPr>
              <a:t> </a:t>
            </a:r>
            <a:r>
              <a:rPr sz="3200" spc="-30" dirty="0">
                <a:latin typeface="Verdana"/>
                <a:cs typeface="Verdana"/>
              </a:rPr>
              <a:t>daily</a:t>
            </a:r>
            <a:r>
              <a:rPr sz="3200" spc="-340" dirty="0">
                <a:latin typeface="Verdana"/>
                <a:cs typeface="Verdana"/>
              </a:rPr>
              <a:t> </a:t>
            </a:r>
            <a:r>
              <a:rPr sz="3200" spc="-30" dirty="0">
                <a:latin typeface="Verdana"/>
                <a:cs typeface="Verdana"/>
              </a:rPr>
              <a:t>metric</a:t>
            </a:r>
            <a:r>
              <a:rPr sz="3200" spc="-340" dirty="0">
                <a:latin typeface="Verdana"/>
                <a:cs typeface="Verdana"/>
              </a:rPr>
              <a:t> </a:t>
            </a:r>
            <a:r>
              <a:rPr sz="3200" spc="-5" dirty="0">
                <a:latin typeface="Verdana"/>
                <a:cs typeface="Verdana"/>
              </a:rPr>
              <a:t>or</a:t>
            </a:r>
            <a:r>
              <a:rPr sz="3200" spc="-340" dirty="0">
                <a:latin typeface="Verdana"/>
                <a:cs typeface="Verdana"/>
              </a:rPr>
              <a:t> </a:t>
            </a:r>
            <a:r>
              <a:rPr sz="3200" spc="-175" dirty="0">
                <a:latin typeface="Verdana"/>
                <a:cs typeface="Verdana"/>
              </a:rPr>
              <a:t>7-day</a:t>
            </a:r>
            <a:r>
              <a:rPr sz="3200" spc="-340" dirty="0">
                <a:latin typeface="Verdana"/>
                <a:cs typeface="Verdana"/>
              </a:rPr>
              <a:t> </a:t>
            </a:r>
            <a:r>
              <a:rPr sz="3200" spc="-30" dirty="0">
                <a:latin typeface="Verdana"/>
                <a:cs typeface="Verdana"/>
              </a:rPr>
              <a:t>rolling </a:t>
            </a:r>
            <a:r>
              <a:rPr sz="3200" spc="-1110" dirty="0">
                <a:latin typeface="Verdana"/>
                <a:cs typeface="Verdana"/>
              </a:rPr>
              <a:t> </a:t>
            </a:r>
            <a:r>
              <a:rPr sz="3200" spc="-45" dirty="0">
                <a:latin typeface="Verdana"/>
                <a:cs typeface="Verdana"/>
              </a:rPr>
              <a:t>and</a:t>
            </a:r>
            <a:r>
              <a:rPr sz="3200" spc="-350" dirty="0">
                <a:latin typeface="Verdana"/>
                <a:cs typeface="Verdana"/>
              </a:rPr>
              <a:t> </a:t>
            </a:r>
            <a:r>
              <a:rPr sz="3200" spc="-85" dirty="0">
                <a:latin typeface="Verdana"/>
                <a:cs typeface="Verdana"/>
              </a:rPr>
              <a:t>why?</a:t>
            </a:r>
            <a:endParaRPr sz="32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4100">
              <a:latin typeface="Verdana"/>
              <a:cs typeface="Verdana"/>
            </a:endParaRPr>
          </a:p>
          <a:p>
            <a:pPr marL="614045">
              <a:lnSpc>
                <a:spcPct val="100000"/>
              </a:lnSpc>
            </a:pPr>
            <a:r>
              <a:rPr sz="3200" b="1" spc="-65" dirty="0">
                <a:latin typeface="Tahoma"/>
                <a:cs typeface="Tahoma"/>
              </a:rPr>
              <a:t>Query:</a:t>
            </a:r>
            <a:endParaRPr sz="3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03490" y="1028700"/>
            <a:ext cx="13725524" cy="429577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02692" y="6750346"/>
            <a:ext cx="142875" cy="142874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037952" y="6540859"/>
            <a:ext cx="1399159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45" dirty="0">
                <a:latin typeface="Verdana"/>
                <a:cs typeface="Verdana"/>
              </a:rPr>
              <a:t>Here</a:t>
            </a:r>
            <a:r>
              <a:rPr sz="3200" spc="-345" dirty="0">
                <a:latin typeface="Verdana"/>
                <a:cs typeface="Verdana"/>
              </a:rPr>
              <a:t> </a:t>
            </a:r>
            <a:r>
              <a:rPr sz="3200" spc="-390" dirty="0">
                <a:latin typeface="Verdana"/>
                <a:cs typeface="Verdana"/>
              </a:rPr>
              <a:t>I</a:t>
            </a:r>
            <a:r>
              <a:rPr sz="3200" spc="-340" dirty="0">
                <a:latin typeface="Verdana"/>
                <a:cs typeface="Verdana"/>
              </a:rPr>
              <a:t> </a:t>
            </a:r>
            <a:r>
              <a:rPr sz="3200" spc="-85" dirty="0">
                <a:latin typeface="Verdana"/>
                <a:cs typeface="Verdana"/>
              </a:rPr>
              <a:t>have</a:t>
            </a:r>
            <a:r>
              <a:rPr sz="3200" spc="-345" dirty="0">
                <a:latin typeface="Verdana"/>
                <a:cs typeface="Verdana"/>
              </a:rPr>
              <a:t> </a:t>
            </a:r>
            <a:r>
              <a:rPr sz="3200" spc="-45" dirty="0">
                <a:latin typeface="Verdana"/>
                <a:cs typeface="Verdana"/>
              </a:rPr>
              <a:t>used</a:t>
            </a:r>
            <a:r>
              <a:rPr sz="3200" spc="-340" dirty="0">
                <a:latin typeface="Verdana"/>
                <a:cs typeface="Verdana"/>
              </a:rPr>
              <a:t> </a:t>
            </a:r>
            <a:r>
              <a:rPr sz="3200" spc="-40" dirty="0">
                <a:latin typeface="Verdana"/>
                <a:cs typeface="Verdana"/>
              </a:rPr>
              <a:t>ROund</a:t>
            </a:r>
            <a:r>
              <a:rPr sz="3200" spc="-345" dirty="0">
                <a:latin typeface="Verdana"/>
                <a:cs typeface="Verdana"/>
              </a:rPr>
              <a:t> </a:t>
            </a:r>
            <a:r>
              <a:rPr sz="3200" spc="-320" dirty="0">
                <a:latin typeface="Verdana"/>
                <a:cs typeface="Verdana"/>
              </a:rPr>
              <a:t>,</a:t>
            </a:r>
            <a:r>
              <a:rPr sz="3200" spc="-340" dirty="0">
                <a:latin typeface="Verdana"/>
                <a:cs typeface="Verdana"/>
              </a:rPr>
              <a:t> </a:t>
            </a:r>
            <a:r>
              <a:rPr sz="3200" spc="-15" dirty="0">
                <a:latin typeface="Verdana"/>
                <a:cs typeface="Verdana"/>
              </a:rPr>
              <a:t>SUM</a:t>
            </a:r>
            <a:r>
              <a:rPr sz="3200" spc="-340" dirty="0">
                <a:latin typeface="Verdana"/>
                <a:cs typeface="Verdana"/>
              </a:rPr>
              <a:t> </a:t>
            </a:r>
            <a:r>
              <a:rPr sz="3200" spc="-45" dirty="0">
                <a:latin typeface="Verdana"/>
                <a:cs typeface="Verdana"/>
              </a:rPr>
              <a:t>and</a:t>
            </a:r>
            <a:r>
              <a:rPr sz="3200" spc="-345" dirty="0">
                <a:latin typeface="Verdana"/>
                <a:cs typeface="Verdana"/>
              </a:rPr>
              <a:t> </a:t>
            </a:r>
            <a:r>
              <a:rPr sz="3200" spc="-55" dirty="0">
                <a:latin typeface="Verdana"/>
                <a:cs typeface="Verdana"/>
              </a:rPr>
              <a:t>With</a:t>
            </a:r>
            <a:r>
              <a:rPr sz="3200" spc="-340" dirty="0">
                <a:latin typeface="Verdana"/>
                <a:cs typeface="Verdana"/>
              </a:rPr>
              <a:t> </a:t>
            </a:r>
            <a:r>
              <a:rPr sz="3200" spc="10" dirty="0">
                <a:latin typeface="Verdana"/>
                <a:cs typeface="Verdana"/>
              </a:rPr>
              <a:t>function</a:t>
            </a:r>
            <a:r>
              <a:rPr sz="3200" spc="-345" dirty="0">
                <a:latin typeface="Verdana"/>
                <a:cs typeface="Verdana"/>
              </a:rPr>
              <a:t> </a:t>
            </a:r>
            <a:r>
              <a:rPr sz="3200" spc="40" dirty="0">
                <a:latin typeface="Verdana"/>
                <a:cs typeface="Verdana"/>
              </a:rPr>
              <a:t>to</a:t>
            </a:r>
            <a:r>
              <a:rPr sz="3200" spc="-340" dirty="0">
                <a:latin typeface="Verdana"/>
                <a:cs typeface="Verdana"/>
              </a:rPr>
              <a:t> </a:t>
            </a:r>
            <a:r>
              <a:rPr sz="3200" spc="-90" dirty="0">
                <a:latin typeface="Verdana"/>
                <a:cs typeface="Verdana"/>
              </a:rPr>
              <a:t>get</a:t>
            </a:r>
            <a:r>
              <a:rPr sz="3200" spc="-345" dirty="0">
                <a:latin typeface="Verdana"/>
                <a:cs typeface="Verdana"/>
              </a:rPr>
              <a:t> </a:t>
            </a:r>
            <a:r>
              <a:rPr sz="3200" spc="-25" dirty="0">
                <a:latin typeface="Verdana"/>
                <a:cs typeface="Verdana"/>
              </a:rPr>
              <a:t>the</a:t>
            </a:r>
            <a:r>
              <a:rPr sz="3200" spc="-340" dirty="0">
                <a:latin typeface="Verdana"/>
                <a:cs typeface="Verdana"/>
              </a:rPr>
              <a:t> </a:t>
            </a:r>
            <a:r>
              <a:rPr sz="3200" spc="-60" dirty="0">
                <a:latin typeface="Verdana"/>
                <a:cs typeface="Verdana"/>
              </a:rPr>
              <a:t>throughput.</a:t>
            </a:r>
            <a:endParaRPr sz="3200">
              <a:latin typeface="Verdana"/>
              <a:cs typeface="Verdan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22301" y="191286"/>
            <a:ext cx="3167380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b="1" spc="-75" dirty="0">
                <a:latin typeface="Tahoma"/>
                <a:cs typeface="Tahoma"/>
              </a:rPr>
              <a:t>T</a:t>
            </a:r>
            <a:r>
              <a:rPr sz="3400" b="1" spc="-110" dirty="0">
                <a:latin typeface="Tahoma"/>
                <a:cs typeface="Tahoma"/>
              </a:rPr>
              <a:t>a</a:t>
            </a:r>
            <a:r>
              <a:rPr sz="3400" b="1" spc="35" dirty="0">
                <a:latin typeface="Tahoma"/>
                <a:cs typeface="Tahoma"/>
              </a:rPr>
              <a:t>b</a:t>
            </a:r>
            <a:r>
              <a:rPr sz="3400" b="1" spc="25" dirty="0">
                <a:latin typeface="Tahoma"/>
                <a:cs typeface="Tahoma"/>
              </a:rPr>
              <a:t>l</a:t>
            </a:r>
            <a:r>
              <a:rPr sz="3400" b="1" spc="-30" dirty="0">
                <a:latin typeface="Tahoma"/>
                <a:cs typeface="Tahoma"/>
              </a:rPr>
              <a:t>e</a:t>
            </a:r>
            <a:r>
              <a:rPr sz="3400" b="1" spc="-195" dirty="0">
                <a:latin typeface="Tahoma"/>
                <a:cs typeface="Tahoma"/>
              </a:rPr>
              <a:t> </a:t>
            </a:r>
            <a:r>
              <a:rPr sz="3400" b="1" spc="-340" dirty="0">
                <a:latin typeface="Tahoma"/>
                <a:cs typeface="Tahoma"/>
              </a:rPr>
              <a:t>(</a:t>
            </a:r>
            <a:r>
              <a:rPr sz="3400" b="1" spc="20" dirty="0">
                <a:latin typeface="Tahoma"/>
                <a:cs typeface="Tahoma"/>
              </a:rPr>
              <a:t>o</a:t>
            </a:r>
            <a:r>
              <a:rPr sz="3400" b="1" spc="-65" dirty="0">
                <a:latin typeface="Tahoma"/>
                <a:cs typeface="Tahoma"/>
              </a:rPr>
              <a:t>u</a:t>
            </a:r>
            <a:r>
              <a:rPr sz="3400" b="1" spc="5" dirty="0">
                <a:latin typeface="Tahoma"/>
                <a:cs typeface="Tahoma"/>
              </a:rPr>
              <a:t>t</a:t>
            </a:r>
            <a:r>
              <a:rPr sz="3400" b="1" spc="45" dirty="0">
                <a:latin typeface="Tahoma"/>
                <a:cs typeface="Tahoma"/>
              </a:rPr>
              <a:t>p</a:t>
            </a:r>
            <a:r>
              <a:rPr sz="3400" b="1" spc="-65" dirty="0">
                <a:latin typeface="Tahoma"/>
                <a:cs typeface="Tahoma"/>
              </a:rPr>
              <a:t>u</a:t>
            </a:r>
            <a:r>
              <a:rPr sz="3400" b="1" spc="5" dirty="0">
                <a:latin typeface="Tahoma"/>
                <a:cs typeface="Tahoma"/>
              </a:rPr>
              <a:t>t</a:t>
            </a:r>
            <a:r>
              <a:rPr sz="3400" b="1" spc="-345" dirty="0">
                <a:latin typeface="Tahoma"/>
                <a:cs typeface="Tahoma"/>
              </a:rPr>
              <a:t>)</a:t>
            </a:r>
            <a:r>
              <a:rPr sz="3400" b="1" spc="-300" dirty="0">
                <a:latin typeface="Tahoma"/>
                <a:cs typeface="Tahoma"/>
              </a:rPr>
              <a:t>:</a:t>
            </a:r>
            <a:endParaRPr sz="34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</TotalTime>
  <Words>973</Words>
  <Application>Microsoft Office PowerPoint</Application>
  <PresentationFormat>Custom</PresentationFormat>
  <Paragraphs>84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9" baseType="lpstr">
      <vt:lpstr>Arial</vt:lpstr>
      <vt:lpstr>Arial MT</vt:lpstr>
      <vt:lpstr>Calibri</vt:lpstr>
      <vt:lpstr>Lucida Sans Unicode</vt:lpstr>
      <vt:lpstr>Tahoma</vt:lpstr>
      <vt:lpstr>Verdana</vt:lpstr>
      <vt:lpstr>Office Theme</vt:lpstr>
      <vt:lpstr>OPERATION  AND METRIC ANALYTICS</vt:lpstr>
      <vt:lpstr>PROJECT DESCRIPTION:</vt:lpstr>
      <vt:lpstr>APPROACH:</vt:lpstr>
      <vt:lpstr>Tech-Stack Used:</vt:lpstr>
      <vt:lpstr>Insights:</vt:lpstr>
      <vt:lpstr>Results:</vt:lpstr>
      <vt:lpstr>Table (output):</vt:lpstr>
      <vt:lpstr>PowerPoint Presentation</vt:lpstr>
      <vt:lpstr>Table (output):</vt:lpstr>
      <vt:lpstr>PowerPoint Presentation</vt:lpstr>
      <vt:lpstr>Table (output):</vt:lpstr>
      <vt:lpstr>D) Duplicate rows: Rows that have the same value present in them.</vt:lpstr>
      <vt:lpstr>PowerPoint Presentation</vt:lpstr>
      <vt:lpstr>Case Study 2 : (Investigating metric spike)</vt:lpstr>
      <vt:lpstr>PowerPoint Presentation</vt:lpstr>
      <vt:lpstr>Graph:</vt:lpstr>
      <vt:lpstr>PowerPoint Presentation</vt:lpstr>
      <vt:lpstr>Table (output):</vt:lpstr>
      <vt:lpstr>Graph:</vt:lpstr>
      <vt:lpstr>PowerPoint Presentation</vt:lpstr>
      <vt:lpstr>Table (output):</vt:lpstr>
      <vt:lpstr>Graph:</vt:lpstr>
      <vt:lpstr>PowerPoint Presentation</vt:lpstr>
      <vt:lpstr>Table (output):</vt:lpstr>
      <vt:lpstr>Graph:</vt:lpstr>
      <vt:lpstr>PowerPoint Presentation</vt:lpstr>
      <vt:lpstr>Table (output):</vt:lpstr>
      <vt:lpstr>Graph:</vt:lpstr>
      <vt:lpstr>Monthly query:</vt:lpstr>
      <vt:lpstr>PowerPoint Presentation</vt:lpstr>
      <vt:lpstr>Here we have imported the outputs in csv format so that all the values can be shown in the  table , and the graph is included by using pg Admin.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Copy of Instagram</dc:title>
  <dc:creator>srahul4580</dc:creator>
  <cp:keywords>DAFN4D8SFj4,BAFMrGZzvvw</cp:keywords>
  <cp:lastModifiedBy>Gafoor Mohammad</cp:lastModifiedBy>
  <cp:revision>1</cp:revision>
  <dcterms:created xsi:type="dcterms:W3CDTF">2023-08-22T19:35:08Z</dcterms:created>
  <dcterms:modified xsi:type="dcterms:W3CDTF">2023-08-22T20:17:43Z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2022-10-02T00:00:00Z</vt:filetime>
  </property>
  <property fmtid="{D5CDD505-2E9C-101B-9397-08002B2CF9AE}" pid="3" name="Creator">
    <vt:lpwstr>Canva</vt:lpwstr>
  </property>
  <property fmtid="{D5CDD505-2E9C-101B-9397-08002B2CF9AE}" pid="4" name="LastSaved">
    <vt:filetime>2022-10-02T00:00:00Z</vt:filetime>
  </property>
</Properties>
</file>